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62" r:id="rId6"/>
    <p:sldId id="257" r:id="rId7"/>
    <p:sldId id="289" r:id="rId8"/>
    <p:sldId id="265" r:id="rId9"/>
    <p:sldId id="288" r:id="rId10"/>
    <p:sldId id="268" r:id="rId11"/>
    <p:sldId id="260" r:id="rId12"/>
    <p:sldId id="270" r:id="rId13"/>
    <p:sldId id="271" r:id="rId14"/>
    <p:sldId id="259" r:id="rId15"/>
    <p:sldId id="281" r:id="rId16"/>
    <p:sldId id="280" r:id="rId17"/>
    <p:sldId id="269" r:id="rId18"/>
  </p:sldIdLst>
  <p:sldSz cx="12192000" cy="6858000"/>
  <p:notesSz cx="10234613" cy="71040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4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A6E710-5106-40A7-9BD9-C331670EA109}" v="511" dt="2025-09-28T17:07:36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901" autoAdjust="0"/>
  </p:normalViewPr>
  <p:slideViewPr>
    <p:cSldViewPr snapToGrid="0">
      <p:cViewPr varScale="1">
        <p:scale>
          <a:sx n="99" d="100"/>
          <a:sy n="99" d="100"/>
        </p:scale>
        <p:origin x="9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L Kemp" userId="S::lkemp@littleheath.org.uk::adddbe8c-1fb8-4565-9d04-38c21466555e" providerId="AD" clId="Web-{DAA6E710-5106-40A7-9BD9-C331670EA109}"/>
    <pc:docChg chg="modSld">
      <pc:chgData name="Mrs L Kemp" userId="S::lkemp@littleheath.org.uk::adddbe8c-1fb8-4565-9d04-38c21466555e" providerId="AD" clId="Web-{DAA6E710-5106-40A7-9BD9-C331670EA109}" dt="2025-09-28T17:07:35.775" v="341" actId="20577"/>
      <pc:docMkLst>
        <pc:docMk/>
      </pc:docMkLst>
      <pc:sldChg chg="addSp modSp addAnim delAnim">
        <pc:chgData name="Mrs L Kemp" userId="S::lkemp@littleheath.org.uk::adddbe8c-1fb8-4565-9d04-38c21466555e" providerId="AD" clId="Web-{DAA6E710-5106-40A7-9BD9-C331670EA109}" dt="2025-09-28T15:54:36.309" v="134"/>
        <pc:sldMkLst>
          <pc:docMk/>
          <pc:sldMk cId="4158411515" sldId="256"/>
        </pc:sldMkLst>
        <pc:spChg chg="add mod ord">
          <ac:chgData name="Mrs L Kemp" userId="S::lkemp@littleheath.org.uk::adddbe8c-1fb8-4565-9d04-38c21466555e" providerId="AD" clId="Web-{DAA6E710-5106-40A7-9BD9-C331670EA109}" dt="2025-09-28T15:54:29.934" v="131" actId="20577"/>
          <ac:spMkLst>
            <pc:docMk/>
            <pc:sldMk cId="4158411515" sldId="256"/>
            <ac:spMk id="3" creationId="{4E1DC032-F366-CE1A-5AF8-FAFE69DE5465}"/>
          </ac:spMkLst>
        </pc:spChg>
        <pc:spChg chg="add mod">
          <ac:chgData name="Mrs L Kemp" userId="S::lkemp@littleheath.org.uk::adddbe8c-1fb8-4565-9d04-38c21466555e" providerId="AD" clId="Web-{DAA6E710-5106-40A7-9BD9-C331670EA109}" dt="2025-09-28T15:54:34.355" v="133" actId="14100"/>
          <ac:spMkLst>
            <pc:docMk/>
            <pc:sldMk cId="4158411515" sldId="256"/>
            <ac:spMk id="5" creationId="{338AC3B7-C622-2A53-858B-40AC5E2C7E32}"/>
          </ac:spMkLst>
        </pc:spChg>
      </pc:sldChg>
      <pc:sldChg chg="addSp delSp modSp">
        <pc:chgData name="Mrs L Kemp" userId="S::lkemp@littleheath.org.uk::adddbe8c-1fb8-4565-9d04-38c21466555e" providerId="AD" clId="Web-{DAA6E710-5106-40A7-9BD9-C331670EA109}" dt="2025-09-28T17:07:35.775" v="341" actId="20577"/>
        <pc:sldMkLst>
          <pc:docMk/>
          <pc:sldMk cId="3088282387" sldId="257"/>
        </pc:sldMkLst>
        <pc:spChg chg="add mod">
          <ac:chgData name="Mrs L Kemp" userId="S::lkemp@littleheath.org.uk::adddbe8c-1fb8-4565-9d04-38c21466555e" providerId="AD" clId="Web-{DAA6E710-5106-40A7-9BD9-C331670EA109}" dt="2025-09-28T16:39:28.643" v="183" actId="20577"/>
          <ac:spMkLst>
            <pc:docMk/>
            <pc:sldMk cId="3088282387" sldId="257"/>
            <ac:spMk id="6" creationId="{81BA3F05-2F64-757E-E040-6C83B3FC5332}"/>
          </ac:spMkLst>
        </pc:spChg>
        <pc:spChg chg="add mod">
          <ac:chgData name="Mrs L Kemp" userId="S::lkemp@littleheath.org.uk::adddbe8c-1fb8-4565-9d04-38c21466555e" providerId="AD" clId="Web-{DAA6E710-5106-40A7-9BD9-C331670EA109}" dt="2025-09-28T17:07:35.775" v="341" actId="20577"/>
          <ac:spMkLst>
            <pc:docMk/>
            <pc:sldMk cId="3088282387" sldId="257"/>
            <ac:spMk id="8" creationId="{60550252-AF8F-980C-8639-D0F06BACE1BE}"/>
          </ac:spMkLst>
        </pc:spChg>
        <pc:spChg chg="mod">
          <ac:chgData name="Mrs L Kemp" userId="S::lkemp@littleheath.org.uk::adddbe8c-1fb8-4565-9d04-38c21466555e" providerId="AD" clId="Web-{DAA6E710-5106-40A7-9BD9-C331670EA109}" dt="2025-09-28T15:57:06.920" v="145" actId="1076"/>
          <ac:spMkLst>
            <pc:docMk/>
            <pc:sldMk cId="3088282387" sldId="257"/>
            <ac:spMk id="9" creationId="{C540EEEE-CFA3-418B-9D0C-770308233B66}"/>
          </ac:spMkLst>
        </pc:spChg>
        <pc:graphicFrameChg chg="del">
          <ac:chgData name="Mrs L Kemp" userId="S::lkemp@littleheath.org.uk::adddbe8c-1fb8-4565-9d04-38c21466555e" providerId="AD" clId="Web-{DAA6E710-5106-40A7-9BD9-C331670EA109}" dt="2025-09-28T15:56:37.732" v="136"/>
          <ac:graphicFrameMkLst>
            <pc:docMk/>
            <pc:sldMk cId="3088282387" sldId="257"/>
            <ac:graphicFrameMk id="5" creationId="{147C0633-5B2F-4FEC-A8A1-145F98B4D0F8}"/>
          </ac:graphicFrameMkLst>
        </pc:graphicFrameChg>
        <pc:picChg chg="add del mod">
          <ac:chgData name="Mrs L Kemp" userId="S::lkemp@littleheath.org.uk::adddbe8c-1fb8-4565-9d04-38c21466555e" providerId="AD" clId="Web-{DAA6E710-5106-40A7-9BD9-C331670EA109}" dt="2025-09-28T16:37:57" v="147"/>
          <ac:picMkLst>
            <pc:docMk/>
            <pc:sldMk cId="3088282387" sldId="257"/>
            <ac:picMk id="3" creationId="{2867F5FF-3804-62EF-2E87-8443C5D01E35}"/>
          </ac:picMkLst>
        </pc:picChg>
        <pc:picChg chg="add mod ord">
          <ac:chgData name="Mrs L Kemp" userId="S::lkemp@littleheath.org.uk::adddbe8c-1fb8-4565-9d04-38c21466555e" providerId="AD" clId="Web-{DAA6E710-5106-40A7-9BD9-C331670EA109}" dt="2025-09-28T16:38:21.876" v="153" actId="1076"/>
          <ac:picMkLst>
            <pc:docMk/>
            <pc:sldMk cId="3088282387" sldId="257"/>
            <ac:picMk id="5" creationId="{49A1EF8A-DC4B-F840-DE2A-87461A2A832F}"/>
          </ac:picMkLst>
        </pc:picChg>
        <pc:cxnChg chg="mod ord">
          <ac:chgData name="Mrs L Kemp" userId="S::lkemp@littleheath.org.uk::adddbe8c-1fb8-4565-9d04-38c21466555e" providerId="AD" clId="Web-{DAA6E710-5106-40A7-9BD9-C331670EA109}" dt="2025-09-28T16:39:07.565" v="172" actId="14100"/>
          <ac:cxnSpMkLst>
            <pc:docMk/>
            <pc:sldMk cId="3088282387" sldId="257"/>
            <ac:cxnSpMk id="7" creationId="{8ACCDEBA-6E9F-4A09-8146-FDBF0865D9CC}"/>
          </ac:cxnSpMkLst>
        </pc:cxnChg>
      </pc:sldChg>
      <pc:sldChg chg="modSp">
        <pc:chgData name="Mrs L Kemp" userId="S::lkemp@littleheath.org.uk::adddbe8c-1fb8-4565-9d04-38c21466555e" providerId="AD" clId="Web-{DAA6E710-5106-40A7-9BD9-C331670EA109}" dt="2025-09-28T16:58:47.758" v="319" actId="20577"/>
        <pc:sldMkLst>
          <pc:docMk/>
          <pc:sldMk cId="2016171369" sldId="259"/>
        </pc:sldMkLst>
        <pc:spChg chg="mod">
          <ac:chgData name="Mrs L Kemp" userId="S::lkemp@littleheath.org.uk::adddbe8c-1fb8-4565-9d04-38c21466555e" providerId="AD" clId="Web-{DAA6E710-5106-40A7-9BD9-C331670EA109}" dt="2025-09-28T16:58:47.758" v="319" actId="20577"/>
          <ac:spMkLst>
            <pc:docMk/>
            <pc:sldMk cId="2016171369" sldId="259"/>
            <ac:spMk id="3" creationId="{7907A902-43D8-4DF3-B191-9B7980474297}"/>
          </ac:spMkLst>
        </pc:spChg>
        <pc:spChg chg="mod">
          <ac:chgData name="Mrs L Kemp" userId="S::lkemp@littleheath.org.uk::adddbe8c-1fb8-4565-9d04-38c21466555e" providerId="AD" clId="Web-{DAA6E710-5106-40A7-9BD9-C331670EA109}" dt="2025-09-28T16:57:50.210" v="296" actId="14100"/>
          <ac:spMkLst>
            <pc:docMk/>
            <pc:sldMk cId="2016171369" sldId="259"/>
            <ac:spMk id="11" creationId="{DD8A8E7A-691E-8617-EAC3-B0C79C116AA5}"/>
          </ac:spMkLst>
        </pc:spChg>
      </pc:sldChg>
      <pc:sldChg chg="addSp delSp modSp">
        <pc:chgData name="Mrs L Kemp" userId="S::lkemp@littleheath.org.uk::adddbe8c-1fb8-4565-9d04-38c21466555e" providerId="AD" clId="Web-{DAA6E710-5106-40A7-9BD9-C331670EA109}" dt="2025-09-28T16:55:14.175" v="251" actId="14100"/>
        <pc:sldMkLst>
          <pc:docMk/>
          <pc:sldMk cId="2207887227" sldId="260"/>
        </pc:sldMkLst>
        <pc:spChg chg="mod">
          <ac:chgData name="Mrs L Kemp" userId="S::lkemp@littleheath.org.uk::adddbe8c-1fb8-4565-9d04-38c21466555e" providerId="AD" clId="Web-{DAA6E710-5106-40A7-9BD9-C331670EA109}" dt="2025-09-28T16:55:14.175" v="251" actId="14100"/>
          <ac:spMkLst>
            <pc:docMk/>
            <pc:sldMk cId="2207887227" sldId="260"/>
            <ac:spMk id="3" creationId="{CF6EA644-2F5A-8A22-76F3-29970B8AC51D}"/>
          </ac:spMkLst>
        </pc:spChg>
        <pc:graphicFrameChg chg="del">
          <ac:chgData name="Mrs L Kemp" userId="S::lkemp@littleheath.org.uk::adddbe8c-1fb8-4565-9d04-38c21466555e" providerId="AD" clId="Web-{DAA6E710-5106-40A7-9BD9-C331670EA109}" dt="2025-09-28T16:53:51.422" v="232"/>
          <ac:graphicFrameMkLst>
            <pc:docMk/>
            <pc:sldMk cId="2207887227" sldId="260"/>
            <ac:graphicFrameMk id="5" creationId="{147C0633-5B2F-4FEC-A8A1-145F98B4D0F8}"/>
          </ac:graphicFrameMkLst>
        </pc:graphicFrameChg>
        <pc:picChg chg="add mod">
          <ac:chgData name="Mrs L Kemp" userId="S::lkemp@littleheath.org.uk::adddbe8c-1fb8-4565-9d04-38c21466555e" providerId="AD" clId="Web-{DAA6E710-5106-40A7-9BD9-C331670EA109}" dt="2025-09-28T16:54:50.612" v="235" actId="14100"/>
          <ac:picMkLst>
            <pc:docMk/>
            <pc:sldMk cId="2207887227" sldId="260"/>
            <ac:picMk id="6" creationId="{BFA87914-4FF8-EDF4-D206-BF0C6BC94CC6}"/>
          </ac:picMkLst>
        </pc:picChg>
      </pc:sldChg>
      <pc:sldChg chg="addSp modSp addAnim">
        <pc:chgData name="Mrs L Kemp" userId="S::lkemp@littleheath.org.uk::adddbe8c-1fb8-4565-9d04-38c21466555e" providerId="AD" clId="Web-{DAA6E710-5106-40A7-9BD9-C331670EA109}" dt="2025-09-28T15:50:18.038" v="49"/>
        <pc:sldMkLst>
          <pc:docMk/>
          <pc:sldMk cId="1662420851" sldId="262"/>
        </pc:sldMkLst>
        <pc:spChg chg="add mod">
          <ac:chgData name="Mrs L Kemp" userId="S::lkemp@littleheath.org.uk::adddbe8c-1fb8-4565-9d04-38c21466555e" providerId="AD" clId="Web-{DAA6E710-5106-40A7-9BD9-C331670EA109}" dt="2025-09-28T15:50:17.881" v="48" actId="20577"/>
          <ac:spMkLst>
            <pc:docMk/>
            <pc:sldMk cId="1662420851" sldId="262"/>
            <ac:spMk id="3" creationId="{1BD06AC7-D0AB-A976-33AE-32F7262B14C9}"/>
          </ac:spMkLst>
        </pc:spChg>
      </pc:sldChg>
      <pc:sldChg chg="modSp">
        <pc:chgData name="Mrs L Kemp" userId="S::lkemp@littleheath.org.uk::adddbe8c-1fb8-4565-9d04-38c21466555e" providerId="AD" clId="Web-{DAA6E710-5106-40A7-9BD9-C331670EA109}" dt="2025-09-28T16:53:32.484" v="231" actId="14100"/>
        <pc:sldMkLst>
          <pc:docMk/>
          <pc:sldMk cId="4189537724" sldId="268"/>
        </pc:sldMkLst>
        <pc:spChg chg="mod">
          <ac:chgData name="Mrs L Kemp" userId="S::lkemp@littleheath.org.uk::adddbe8c-1fb8-4565-9d04-38c21466555e" providerId="AD" clId="Web-{DAA6E710-5106-40A7-9BD9-C331670EA109}" dt="2025-09-28T16:53:13.999" v="218" actId="20577"/>
          <ac:spMkLst>
            <pc:docMk/>
            <pc:sldMk cId="4189537724" sldId="268"/>
            <ac:spMk id="5" creationId="{636639D5-BBDE-4D13-8F7D-C5C04C8F6DD5}"/>
          </ac:spMkLst>
        </pc:spChg>
        <pc:spChg chg="mod">
          <ac:chgData name="Mrs L Kemp" userId="S::lkemp@littleheath.org.uk::adddbe8c-1fb8-4565-9d04-38c21466555e" providerId="AD" clId="Web-{DAA6E710-5106-40A7-9BD9-C331670EA109}" dt="2025-09-28T16:53:32.484" v="231" actId="14100"/>
          <ac:spMkLst>
            <pc:docMk/>
            <pc:sldMk cId="4189537724" sldId="268"/>
            <ac:spMk id="7" creationId="{12D0F38E-7D1A-DDC8-9C53-16B796F53889}"/>
          </ac:spMkLst>
        </pc:spChg>
        <pc:spChg chg="mod">
          <ac:chgData name="Mrs L Kemp" userId="S::lkemp@littleheath.org.uk::adddbe8c-1fb8-4565-9d04-38c21466555e" providerId="AD" clId="Web-{DAA6E710-5106-40A7-9BD9-C331670EA109}" dt="2025-09-28T16:53:16.796" v="219" actId="20577"/>
          <ac:spMkLst>
            <pc:docMk/>
            <pc:sldMk cId="4189537724" sldId="268"/>
            <ac:spMk id="12" creationId="{C988E8CD-BD80-D007-42AC-E12E8AFF5DC5}"/>
          </ac:spMkLst>
        </pc:spChg>
        <pc:picChg chg="mod">
          <ac:chgData name="Mrs L Kemp" userId="S::lkemp@littleheath.org.uk::adddbe8c-1fb8-4565-9d04-38c21466555e" providerId="AD" clId="Web-{DAA6E710-5106-40A7-9BD9-C331670EA109}" dt="2025-09-28T16:53:26.328" v="229" actId="1076"/>
          <ac:picMkLst>
            <pc:docMk/>
            <pc:sldMk cId="4189537724" sldId="268"/>
            <ac:picMk id="3" creationId="{E09AB4FB-7E82-ECF0-97D2-02C68AFD68B7}"/>
          </ac:picMkLst>
        </pc:picChg>
      </pc:sldChg>
      <pc:sldChg chg="modSp">
        <pc:chgData name="Mrs L Kemp" userId="S::lkemp@littleheath.org.uk::adddbe8c-1fb8-4565-9d04-38c21466555e" providerId="AD" clId="Web-{DAA6E710-5106-40A7-9BD9-C331670EA109}" dt="2025-09-28T16:58:38.227" v="317" actId="20577"/>
        <pc:sldMkLst>
          <pc:docMk/>
          <pc:sldMk cId="1035542305" sldId="269"/>
        </pc:sldMkLst>
        <pc:spChg chg="mod">
          <ac:chgData name="Mrs L Kemp" userId="S::lkemp@littleheath.org.uk::adddbe8c-1fb8-4565-9d04-38c21466555e" providerId="AD" clId="Web-{DAA6E710-5106-40A7-9BD9-C331670EA109}" dt="2025-09-28T16:58:38.227" v="317" actId="20577"/>
          <ac:spMkLst>
            <pc:docMk/>
            <pc:sldMk cId="1035542305" sldId="269"/>
            <ac:spMk id="3" creationId="{F28B94A4-5B9D-269B-6467-EB795D353A02}"/>
          </ac:spMkLst>
        </pc:spChg>
      </pc:sldChg>
      <pc:sldChg chg="modSp">
        <pc:chgData name="Mrs L Kemp" userId="S::lkemp@littleheath.org.uk::adddbe8c-1fb8-4565-9d04-38c21466555e" providerId="AD" clId="Web-{DAA6E710-5106-40A7-9BD9-C331670EA109}" dt="2025-09-28T17:04:55.545" v="338" actId="20577"/>
        <pc:sldMkLst>
          <pc:docMk/>
          <pc:sldMk cId="225203099" sldId="271"/>
        </pc:sldMkLst>
        <pc:spChg chg="mod">
          <ac:chgData name="Mrs L Kemp" userId="S::lkemp@littleheath.org.uk::adddbe8c-1fb8-4565-9d04-38c21466555e" providerId="AD" clId="Web-{DAA6E710-5106-40A7-9BD9-C331670EA109}" dt="2025-09-28T17:04:55.545" v="338" actId="20577"/>
          <ac:spMkLst>
            <pc:docMk/>
            <pc:sldMk cId="225203099" sldId="271"/>
            <ac:spMk id="3" creationId="{7907A902-43D8-4DF3-B191-9B7980474297}"/>
          </ac:spMkLst>
        </pc:spChg>
        <pc:spChg chg="mod">
          <ac:chgData name="Mrs L Kemp" userId="S::lkemp@littleheath.org.uk::adddbe8c-1fb8-4565-9d04-38c21466555e" providerId="AD" clId="Web-{DAA6E710-5106-40A7-9BD9-C331670EA109}" dt="2025-09-28T16:57:24.694" v="281" actId="1076"/>
          <ac:spMkLst>
            <pc:docMk/>
            <pc:sldMk cId="225203099" sldId="271"/>
            <ac:spMk id="12" creationId="{6007A3C2-8131-C558-0680-460759319583}"/>
          </ac:spMkLst>
        </pc:spChg>
      </pc:sldChg>
      <pc:sldChg chg="modSp">
        <pc:chgData name="Mrs L Kemp" userId="S::lkemp@littleheath.org.uk::adddbe8c-1fb8-4565-9d04-38c21466555e" providerId="AD" clId="Web-{DAA6E710-5106-40A7-9BD9-C331670EA109}" dt="2025-09-28T16:52:44.607" v="215"/>
        <pc:sldMkLst>
          <pc:docMk/>
          <pc:sldMk cId="3586552164" sldId="288"/>
        </pc:sldMkLst>
        <pc:spChg chg="mod">
          <ac:chgData name="Mrs L Kemp" userId="S::lkemp@littleheath.org.uk::adddbe8c-1fb8-4565-9d04-38c21466555e" providerId="AD" clId="Web-{DAA6E710-5106-40A7-9BD9-C331670EA109}" dt="2025-09-28T16:52:19.419" v="211"/>
          <ac:spMkLst>
            <pc:docMk/>
            <pc:sldMk cId="3586552164" sldId="288"/>
            <ac:spMk id="5" creationId="{636639D5-BBDE-4D13-8F7D-C5C04C8F6DD5}"/>
          </ac:spMkLst>
        </pc:spChg>
        <pc:spChg chg="mod">
          <ac:chgData name="Mrs L Kemp" userId="S::lkemp@littleheath.org.uk::adddbe8c-1fb8-4565-9d04-38c21466555e" providerId="AD" clId="Web-{DAA6E710-5106-40A7-9BD9-C331670EA109}" dt="2025-09-28T16:52:44.607" v="215"/>
          <ac:spMkLst>
            <pc:docMk/>
            <pc:sldMk cId="3586552164" sldId="288"/>
            <ac:spMk id="6" creationId="{D7059D54-0C1F-4A2E-AB3A-C310BB9628FA}"/>
          </ac:spMkLst>
        </pc:spChg>
      </pc:sldChg>
      <pc:sldChg chg="modSp">
        <pc:chgData name="Mrs L Kemp" userId="S::lkemp@littleheath.org.uk::adddbe8c-1fb8-4565-9d04-38c21466555e" providerId="AD" clId="Web-{DAA6E710-5106-40A7-9BD9-C331670EA109}" dt="2025-09-28T16:51:40.385" v="209" actId="20577"/>
        <pc:sldMkLst>
          <pc:docMk/>
          <pc:sldMk cId="3592357569" sldId="289"/>
        </pc:sldMkLst>
        <pc:spChg chg="mod">
          <ac:chgData name="Mrs L Kemp" userId="S::lkemp@littleheath.org.uk::adddbe8c-1fb8-4565-9d04-38c21466555e" providerId="AD" clId="Web-{DAA6E710-5106-40A7-9BD9-C331670EA109}" dt="2025-09-28T16:40:00.863" v="198" actId="20577"/>
          <ac:spMkLst>
            <pc:docMk/>
            <pc:sldMk cId="3592357569" sldId="289"/>
            <ac:spMk id="5" creationId="{636639D5-BBDE-4D13-8F7D-C5C04C8F6DD5}"/>
          </ac:spMkLst>
        </pc:spChg>
        <pc:spChg chg="mod">
          <ac:chgData name="Mrs L Kemp" userId="S::lkemp@littleheath.org.uk::adddbe8c-1fb8-4565-9d04-38c21466555e" providerId="AD" clId="Web-{DAA6E710-5106-40A7-9BD9-C331670EA109}" dt="2025-09-28T16:40:05.019" v="200" actId="20577"/>
          <ac:spMkLst>
            <pc:docMk/>
            <pc:sldMk cId="3592357569" sldId="289"/>
            <ac:spMk id="6" creationId="{D7059D54-0C1F-4A2E-AB3A-C310BB9628FA}"/>
          </ac:spMkLst>
        </pc:spChg>
        <pc:spChg chg="mod">
          <ac:chgData name="Mrs L Kemp" userId="S::lkemp@littleheath.org.uk::adddbe8c-1fb8-4565-9d04-38c21466555e" providerId="AD" clId="Web-{DAA6E710-5106-40A7-9BD9-C331670EA109}" dt="2025-09-28T16:51:40.385" v="209" actId="20577"/>
          <ac:spMkLst>
            <pc:docMk/>
            <pc:sldMk cId="3592357569" sldId="289"/>
            <ac:spMk id="7" creationId="{B543B413-8DB8-45D6-9877-EE8A7A0BFF8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4999" cy="356437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8" y="0"/>
            <a:ext cx="4434999" cy="356437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44415CC5-4EF8-41ED-B194-9AC05C0CD69A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84500" y="887413"/>
            <a:ext cx="4265613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7628"/>
            <a:ext cx="4434999" cy="356436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8" y="6747628"/>
            <a:ext cx="4434999" cy="356436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0A62531D-1E43-45CB-830C-2E9C47F0F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86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324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Range of texts available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Build vocabulary – highlight/explore unknown words and revisit</a:t>
            </a:r>
          </a:p>
          <a:p>
            <a:r>
              <a:rPr lang="en-US" dirty="0">
                <a:ea typeface="Calibri"/>
                <a:cs typeface="Calibri"/>
              </a:rPr>
              <a:t>Could have a notebook of new vocabulary (use in writing)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089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Reading/discussing articles from multiple sources – start comparing viewpoints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954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793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421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12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a typeface="Calibri"/>
                <a:cs typeface="Calibri"/>
              </a:rPr>
              <a:t>AR until end of Y9 including DEAR time – important to extend vocabulary and understanding of more complex texts. </a:t>
            </a:r>
          </a:p>
          <a:p>
            <a:endParaRPr lang="en-GB" dirty="0">
              <a:ea typeface="Calibri"/>
              <a:cs typeface="Calibri"/>
            </a:endParaRPr>
          </a:p>
          <a:p>
            <a:pPr marL="177742" indent="-177742">
              <a:lnSpc>
                <a:spcPct val="90000"/>
              </a:lnSpc>
              <a:spcBef>
                <a:spcPts val="1244"/>
              </a:spcBef>
              <a:buFont typeface="Arial"/>
              <a:buChar char="•"/>
            </a:pPr>
            <a:r>
              <a:rPr lang="en-US" dirty="0"/>
              <a:t>Students in Years 7 to 10 read for the </a:t>
            </a:r>
            <a:r>
              <a:rPr lang="en-US" b="1" u="sng" dirty="0"/>
              <a:t>first 20 minutes</a:t>
            </a:r>
            <a:r>
              <a:rPr lang="en-US" b="1" dirty="0"/>
              <a:t> </a:t>
            </a:r>
            <a:r>
              <a:rPr lang="en-US" dirty="0"/>
              <a:t>of the lesson</a:t>
            </a:r>
            <a:endParaRPr lang="en-US" dirty="0">
              <a:ea typeface="Calibri"/>
              <a:cs typeface="Calibri"/>
            </a:endParaRPr>
          </a:p>
          <a:p>
            <a:pPr marL="177742" indent="-177742">
              <a:lnSpc>
                <a:spcPct val="90000"/>
              </a:lnSpc>
              <a:spcBef>
                <a:spcPts val="1244"/>
              </a:spcBef>
              <a:buFont typeface="Arial"/>
              <a:buChar char="•"/>
            </a:pPr>
            <a:r>
              <a:rPr lang="en-US" dirty="0"/>
              <a:t>Students silently read their book 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ZPD explanation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H</a:t>
            </a:r>
            <a:r>
              <a:rPr lang="en-GB" dirty="0" err="1">
                <a:ea typeface="Calibri"/>
                <a:cs typeface="Calibri"/>
              </a:rPr>
              <a:t>ome</a:t>
            </a:r>
            <a:r>
              <a:rPr lang="en-GB" dirty="0">
                <a:ea typeface="Calibri"/>
                <a:cs typeface="Calibri"/>
              </a:rPr>
              <a:t> connect – parental information about which books have been read/quizzed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A2944-A435-41F7-B82C-3C1BE5FE379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21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Explanation of the focus for units </a:t>
            </a:r>
            <a:r>
              <a:rPr lang="en-GB" dirty="0"/>
              <a:t>linked to GCSE Specs</a:t>
            </a:r>
          </a:p>
          <a:p>
            <a:endParaRPr lang="en-US" dirty="0"/>
          </a:p>
          <a:p>
            <a:r>
              <a:rPr lang="en-US" dirty="0" err="1"/>
              <a:t>Emphasise</a:t>
            </a:r>
            <a:r>
              <a:rPr lang="en-US" dirty="0"/>
              <a:t> that R&amp;J is not our examined GCSE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539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Show sample papers – explain amount that needs to be done in an hour for reading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Emphasise</a:t>
            </a:r>
            <a:r>
              <a:rPr lang="en-US" dirty="0">
                <a:ea typeface="Calibri"/>
                <a:cs typeface="Calibri"/>
              </a:rPr>
              <a:t> that every question must be answered for 4 and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595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spoken language requirements and that it is typically in front of class (fairness across students)</a:t>
            </a:r>
          </a:p>
          <a:p>
            <a:endParaRPr lang="en-US" dirty="0"/>
          </a:p>
          <a:p>
            <a:r>
              <a:rPr lang="en-US" dirty="0"/>
              <a:t>Appears on exam certificates. </a:t>
            </a:r>
          </a:p>
          <a:p>
            <a:endParaRPr lang="en-US" dirty="0"/>
          </a:p>
          <a:p>
            <a:r>
              <a:rPr lang="en-US" dirty="0"/>
              <a:t>Time to discuss topics that are of interest now. Mention complexity – e.g. ‘why I like football’ vs ‘sports psychology’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231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350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616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015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27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88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41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5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24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E9E985B-C198-449C-9E09-90A303A5EAA7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6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09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83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24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68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2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28/09/2025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87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E9E985B-C198-449C-9E09-90A303A5EAA7}" type="datetimeFigureOut">
              <a:rPr lang="en-GB" smtClean="0"/>
              <a:t>28/09/2025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65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uglaswise.co.uk/wp-content/uploads/2020/08/Non-Fiction-Anthology-Views-from-the-Verge.pdf" TargetMode="External"/><Relationship Id="rId7" Type="http://schemas.openxmlformats.org/officeDocument/2006/relationships/hyperlink" Target="https://www.ocr.org.uk/Images/373395-unseen-20th-and-21st-century-literary-texts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ew.officeapps.live.com/op/view.aspx?src=https%3A%2F%2Fwww.douglaswise.co.uk%2Fwp-content%2Fuploads%2F2020%2F02%2FNarrative-Writing-Anthology.docx&amp;wdOrigin=BROWSELINK" TargetMode="External"/><Relationship Id="rId5" Type="http://schemas.openxmlformats.org/officeDocument/2006/relationships/hyperlink" Target="https://www.douglaswise.co.uk/wp-content/uploads/2019/08/Literary-Snapshots-PDF-.pdf" TargetMode="External"/><Relationship Id="rId4" Type="http://schemas.openxmlformats.org/officeDocument/2006/relationships/hyperlink" Target="https://www.douglaswise.co.uk/wp-content/uploads/2020/08/Fear-Anthology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theguardian/journal/opinion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hyperlink" Target="https://www.dailymail.co.uk/news/columnist-1002343/Daily-Mail-Comment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lhsenglishdepartment/hom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1DC032-F366-CE1A-5AF8-FAFE69DE5465}"/>
              </a:ext>
            </a:extLst>
          </p:cNvPr>
          <p:cNvSpPr txBox="1"/>
          <p:nvPr/>
        </p:nvSpPr>
        <p:spPr>
          <a:xfrm>
            <a:off x="3503" y="5047828"/>
            <a:ext cx="12191394" cy="1754326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Think: What is the average reading age of a GCSE exam paper?</a:t>
            </a:r>
            <a:endParaRPr lang="en-US" dirty="0"/>
          </a:p>
          <a:p>
            <a:endParaRPr lang="en-US" sz="3600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6AD8D-AA03-4CE0-B199-681E797CEA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English at LHS – Y9</a:t>
            </a:r>
            <a:endParaRPr lang="en-GB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49E8B-17BC-4A98-8588-1CF25F510E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9732736" y="4244006"/>
            <a:ext cx="971889" cy="698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8AC3B7-C622-2A53-858B-40AC5E2C7E32}"/>
              </a:ext>
            </a:extLst>
          </p:cNvPr>
          <p:cNvSpPr txBox="1"/>
          <p:nvPr/>
        </p:nvSpPr>
        <p:spPr>
          <a:xfrm>
            <a:off x="3050005" y="5767137"/>
            <a:ext cx="492893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i="1"/>
              <a:t>15 years, 8 months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1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7A902-43D8-4DF3-B191-9B7980474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54" y="414075"/>
            <a:ext cx="10849525" cy="56294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200" b="1" dirty="0"/>
              <a:t>Encourage wider reading (as early as possible)</a:t>
            </a:r>
            <a:endParaRPr lang="en-US" sz="3200" b="1"/>
          </a:p>
          <a:p>
            <a:pPr marL="0" indent="0">
              <a:spcAft>
                <a:spcPts val="0"/>
              </a:spcAft>
              <a:buNone/>
            </a:pPr>
            <a:endParaRPr lang="en-GB" sz="2400" dirty="0"/>
          </a:p>
          <a:p>
            <a:pPr lvl="1">
              <a:spcAft>
                <a:spcPts val="0"/>
              </a:spcAft>
              <a:buClr>
                <a:srgbClr val="9E3611"/>
              </a:buClr>
              <a:buChar char="ü"/>
            </a:pPr>
            <a:r>
              <a:rPr lang="en-GB" sz="2800"/>
              <a:t>Read fiction through DEAR time/library books</a:t>
            </a:r>
          </a:p>
          <a:p>
            <a:pPr lvl="1">
              <a:spcAft>
                <a:spcPts val="0"/>
              </a:spcAft>
              <a:buClr>
                <a:srgbClr val="9E3611"/>
              </a:buClr>
              <a:buChar char="ü"/>
            </a:pPr>
            <a:r>
              <a:rPr lang="en-GB" sz="2800"/>
              <a:t>Engage in English reading homework</a:t>
            </a:r>
          </a:p>
          <a:p>
            <a:pPr lvl="1">
              <a:spcAft>
                <a:spcPts val="0"/>
              </a:spcAft>
              <a:buClr>
                <a:srgbClr val="9E3611"/>
              </a:buClr>
              <a:buChar char="ü"/>
            </a:pPr>
            <a:r>
              <a:rPr lang="en-GB" sz="2800"/>
              <a:t>Read fiction texts/extracts (20th/21st century)</a:t>
            </a:r>
          </a:p>
          <a:p>
            <a:pPr lvl="1">
              <a:spcAft>
                <a:spcPts val="0"/>
              </a:spcAft>
              <a:buClr>
                <a:srgbClr val="9E3611"/>
              </a:buClr>
              <a:buChar char="ü"/>
            </a:pPr>
            <a:r>
              <a:rPr lang="en-GB" sz="2800"/>
              <a:t>Read non-fiction opinion articles </a:t>
            </a:r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marL="548640" lvl="2" indent="0">
              <a:spcAft>
                <a:spcPts val="0"/>
              </a:spcAft>
              <a:buClr>
                <a:srgbClr val="9E3611"/>
              </a:buClr>
              <a:buNone/>
            </a:pPr>
            <a:r>
              <a:rPr lang="en-GB" sz="1800"/>
              <a:t>There are many good resources available online:</a:t>
            </a:r>
            <a:endParaRPr lang="en-GB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1">
              <a:spcAft>
                <a:spcPts val="0"/>
              </a:spcAft>
              <a:buClr>
                <a:srgbClr val="9E3611"/>
              </a:buClr>
              <a:buChar char="ü"/>
            </a:pPr>
            <a:endParaRPr lang="en-GB" sz="2000" dirty="0"/>
          </a:p>
          <a:p>
            <a:pPr lvl="1">
              <a:spcAft>
                <a:spcPts val="0"/>
              </a:spcAft>
              <a:buClr>
                <a:srgbClr val="9E3611"/>
              </a:buClr>
              <a:buChar char="ü"/>
            </a:pPr>
            <a:endParaRPr lang="en-GB" sz="2000" dirty="0"/>
          </a:p>
          <a:p>
            <a:pPr lvl="1">
              <a:spcAft>
                <a:spcPts val="0"/>
              </a:spcAft>
              <a:buClr>
                <a:srgbClr val="9E3611"/>
              </a:buClr>
              <a:buChar char="ü"/>
            </a:pPr>
            <a:endParaRPr lang="en-GB" sz="2000" dirty="0"/>
          </a:p>
          <a:p>
            <a:pPr marL="274320" lvl="1" indent="0">
              <a:spcAft>
                <a:spcPts val="0"/>
              </a:spcAft>
              <a:buClr>
                <a:srgbClr val="9E3611"/>
              </a:buClr>
              <a:buNone/>
            </a:pP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7C29E0-7E32-31ED-874E-C37051C3E953}"/>
              </a:ext>
            </a:extLst>
          </p:cNvPr>
          <p:cNvSpPr txBox="1"/>
          <p:nvPr/>
        </p:nvSpPr>
        <p:spPr>
          <a:xfrm>
            <a:off x="594852" y="5363497"/>
            <a:ext cx="55699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07A3C2-8131-C558-0680-460759319583}"/>
              </a:ext>
            </a:extLst>
          </p:cNvPr>
          <p:cNvSpPr txBox="1"/>
          <p:nvPr/>
        </p:nvSpPr>
        <p:spPr>
          <a:xfrm>
            <a:off x="1051210" y="4065574"/>
            <a:ext cx="974868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hlinkClick r:id="rId3"/>
              </a:rPr>
              <a:t>Non-Fiction-Anthology-Views-from-the-Verge.pdf (douglaswise.co.uk)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  <a:hlinkClick r:id="rId4"/>
              </a:rPr>
              <a:t>Fear-Anthology.pdf (douglaswise.co.uk)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  <a:hlinkClick r:id="rId5"/>
              </a:rPr>
              <a:t>Literary-Snapshots-PDF-.pdf (douglaswise.co.uk)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  <a:hlinkClick r:id="rId6"/>
              </a:rPr>
              <a:t>Narrative-Writing-Anthology.docx (live.com) 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CC9900"/>
                </a:solidFill>
                <a:hlinkClick r:id="rId7"/>
              </a:rPr>
              <a:t>GCSE (9-1) English Language - Unseen 20th and 21st century literary texts (ocr.org.uk)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3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7A902-43D8-4DF3-B191-9B7980474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68" y="168269"/>
            <a:ext cx="10765757" cy="24708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800" b="1" dirty="0"/>
              <a:t>Encourage wider reading (as early as possible)</a:t>
            </a:r>
            <a:endParaRPr lang="en-US" sz="2400" b="1"/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GB" dirty="0">
                <a:ea typeface="+mn-lt"/>
                <a:cs typeface="+mn-lt"/>
                <a:hlinkClick r:id="rId3"/>
              </a:rPr>
              <a:t>Opinion | Theguardian | The Guardian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GB" dirty="0">
                <a:ea typeface="+mn-lt"/>
                <a:cs typeface="+mn-lt"/>
                <a:hlinkClick r:id="rId4"/>
              </a:rPr>
              <a:t>Daily Mail Comment | Daily Mail Online</a:t>
            </a:r>
            <a:endParaRPr lang="en-GB" dirty="0"/>
          </a:p>
          <a:p>
            <a:pPr lvl="1">
              <a:spcAft>
                <a:spcPts val="0"/>
              </a:spcAft>
              <a:buClr>
                <a:srgbClr val="9E3611"/>
              </a:buClr>
            </a:pPr>
            <a:endParaRPr lang="en-GB" dirty="0"/>
          </a:p>
          <a:p>
            <a:pPr lvl="1">
              <a:spcAft>
                <a:spcPts val="0"/>
              </a:spcAft>
              <a:buClr>
                <a:srgbClr val="9E3611"/>
              </a:buClr>
            </a:pPr>
            <a:endParaRPr lang="en-GB" dirty="0"/>
          </a:p>
          <a:p>
            <a:pPr lvl="1">
              <a:spcAft>
                <a:spcPts val="0"/>
              </a:spcAft>
              <a:buClr>
                <a:srgbClr val="9E3611"/>
              </a:buClr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6892A-98D3-49EB-9B1D-FCAD50B4CF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396685" y="6311628"/>
            <a:ext cx="459232" cy="330192"/>
          </a:xfrm>
          <a:prstGeom prst="rect">
            <a:avLst/>
          </a:prstGeom>
        </p:spPr>
      </p:pic>
      <p:pic>
        <p:nvPicPr>
          <p:cNvPr id="6" name="Picture 5" descr="A screenshot of a news article&#10;&#10;Description automatically generated">
            <a:extLst>
              <a:ext uri="{FF2B5EF4-FFF2-40B4-BE49-F238E27FC236}">
                <a16:creationId xmlns:a16="http://schemas.microsoft.com/office/drawing/2014/main" id="{32EC130E-23CE-FF3F-A977-454430DA42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248" y="1555854"/>
            <a:ext cx="6235700" cy="4664311"/>
          </a:xfrm>
          <a:prstGeom prst="rect">
            <a:avLst/>
          </a:prstGeom>
        </p:spPr>
      </p:pic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E04C1129-E68C-AD44-381E-4C861D9896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1685"/>
          <a:stretch/>
        </p:blipFill>
        <p:spPr>
          <a:xfrm>
            <a:off x="4524684" y="2072895"/>
            <a:ext cx="7734777" cy="473311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FA3FC9-F149-18D1-32F3-CE3BB667029A}"/>
              </a:ext>
            </a:extLst>
          </p:cNvPr>
          <p:cNvCxnSpPr/>
          <p:nvPr/>
        </p:nvCxnSpPr>
        <p:spPr>
          <a:xfrm flipH="1">
            <a:off x="3124201" y="1017637"/>
            <a:ext cx="4591663" cy="34584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AF2727-1864-C4A2-B51F-6A1F67802E28}"/>
              </a:ext>
            </a:extLst>
          </p:cNvPr>
          <p:cNvCxnSpPr>
            <a:cxnSpLocks/>
          </p:cNvCxnSpPr>
          <p:nvPr/>
        </p:nvCxnSpPr>
        <p:spPr>
          <a:xfrm flipH="1">
            <a:off x="6971070" y="980766"/>
            <a:ext cx="707922" cy="28931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D8A8E7A-691E-8617-EAC3-B0C79C116AA5}"/>
              </a:ext>
            </a:extLst>
          </p:cNvPr>
          <p:cNvSpPr txBox="1"/>
          <p:nvPr/>
        </p:nvSpPr>
        <p:spPr>
          <a:xfrm>
            <a:off x="7748725" y="650416"/>
            <a:ext cx="34700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Similar articles from different sources/viewpoints</a:t>
            </a:r>
          </a:p>
        </p:txBody>
      </p:sp>
    </p:spTree>
    <p:extLst>
      <p:ext uri="{BB962C8B-B14F-4D97-AF65-F5344CB8AC3E}">
        <p14:creationId xmlns:p14="http://schemas.microsoft.com/office/powerpoint/2010/main" val="2016171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B94A4-5B9D-269B-6467-EB795D353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24" y="548247"/>
            <a:ext cx="10943303" cy="51077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Encourage your child to test out a range of revision activities and space their retrieval/revision</a:t>
            </a:r>
            <a:endParaRPr lang="en-US" sz="2400" dirty="0"/>
          </a:p>
        </p:txBody>
      </p:sp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EB823F15-2A61-2BBD-B3F7-70AAA4849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5" y="1814514"/>
            <a:ext cx="6582507" cy="4655281"/>
          </a:xfrm>
          <a:prstGeom prst="rect">
            <a:avLst/>
          </a:prstGeom>
        </p:spPr>
      </p:pic>
      <p:pic>
        <p:nvPicPr>
          <p:cNvPr id="5" name="Picture 4" descr="A graph with text on it&#10;&#10;Description automatically generated">
            <a:extLst>
              <a:ext uri="{FF2B5EF4-FFF2-40B4-BE49-F238E27FC236}">
                <a16:creationId xmlns:a16="http://schemas.microsoft.com/office/drawing/2014/main" id="{C23A31E2-3505-6DD2-9F53-1B74E1210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477" y="2354385"/>
            <a:ext cx="4501661" cy="378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5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859396-3FF6-12FE-5C5F-0D44C2439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33627"/>
              </p:ext>
            </p:extLst>
          </p:nvPr>
        </p:nvGraphicFramePr>
        <p:xfrm>
          <a:off x="226820" y="497254"/>
          <a:ext cx="5285821" cy="6035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85821">
                  <a:extLst>
                    <a:ext uri="{9D8B030D-6E8A-4147-A177-3AD203B41FA5}">
                      <a16:colId xmlns:a16="http://schemas.microsoft.com/office/drawing/2014/main" val="415364362"/>
                    </a:ext>
                  </a:extLst>
                </a:gridCol>
              </a:tblGrid>
              <a:tr h="21883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u="sng" dirty="0">
                          <a:effectLst/>
                        </a:rPr>
                        <a:t>Level 1</a:t>
                      </a:r>
                      <a:endParaRPr lang="en-US" dirty="0">
                        <a:effectLst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RED – listen to audio recordings, listen to your teacher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ORANGE – read class notes, revision guides, novel(s), poetry, webpage information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YELLOW – watch videos, film adaptations, audiobooks; design a revision video or animation; produce a mind map; draw a diagram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006589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u="sng" dirty="0">
                          <a:effectLst/>
                        </a:rPr>
                        <a:t>Level 2</a:t>
                      </a:r>
                      <a:endParaRPr lang="en-US" dirty="0">
                        <a:effectLst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GREEN – record yourself and listen to notes, design a revision video or animation, produce a model, break down a topic into steps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BLUE – hold a revision study group, attend after school sessions, discuss topics with friends, test others and share ideas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8640200"/>
                  </a:ext>
                </a:extLst>
              </a:tr>
              <a:tr h="7023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u="sng" dirty="0">
                          <a:effectLst/>
                        </a:rPr>
                        <a:t>Level 3</a:t>
                      </a:r>
                      <a:endParaRPr lang="en-US" dirty="0">
                        <a:effectLst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INDIGO – complete exam-style questions, experiment and find out how things work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VIOLET – explain, demonstrate or model an idea to another person (friend, relative, teacher etc.)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575988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9874E5C-40E9-4B97-C4F6-8FA1CEF65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554" y="608479"/>
            <a:ext cx="6709507" cy="547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4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B94A4-5B9D-269B-6467-EB795D353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02" y="500121"/>
            <a:ext cx="10943303" cy="51077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Encourage your child to test out a range of revision activities:</a:t>
            </a:r>
          </a:p>
          <a:p>
            <a:pPr marL="457200" indent="-457200"/>
            <a:r>
              <a:rPr lang="en-US" sz="2800" dirty="0"/>
              <a:t>Posters/mind maps</a:t>
            </a:r>
          </a:p>
          <a:p>
            <a:pPr marL="457200" indent="-457200">
              <a:buClr>
                <a:srgbClr val="9E3611"/>
              </a:buClr>
            </a:pPr>
            <a:r>
              <a:rPr lang="en-US" sz="2800"/>
              <a:t>Flash cards – homework in the Spring Term will help with this</a:t>
            </a:r>
          </a:p>
          <a:p>
            <a:pPr marL="457200" indent="-457200">
              <a:buClr>
                <a:srgbClr val="9E3611"/>
              </a:buClr>
            </a:pPr>
            <a:r>
              <a:rPr lang="en-US" sz="2800" dirty="0"/>
              <a:t>Watch videos </a:t>
            </a:r>
          </a:p>
          <a:p>
            <a:pPr marL="731520" lvl="1" indent="-457200">
              <a:buClr>
                <a:srgbClr val="9E3611"/>
              </a:buClr>
            </a:pPr>
            <a:r>
              <a:rPr lang="en-US" sz="2600" dirty="0"/>
              <a:t>GCSE Pod</a:t>
            </a:r>
          </a:p>
          <a:p>
            <a:pPr marL="731520" lvl="1" indent="-457200">
              <a:buClr>
                <a:srgbClr val="9E3611"/>
              </a:buClr>
            </a:pPr>
            <a:r>
              <a:rPr lang="en-US" sz="2600" dirty="0"/>
              <a:t>Seneca</a:t>
            </a:r>
          </a:p>
          <a:p>
            <a:pPr marL="731520" lvl="1" indent="-457200">
              <a:buClr>
                <a:srgbClr val="9E3611"/>
              </a:buClr>
            </a:pPr>
            <a:r>
              <a:rPr lang="en-US" sz="2600" dirty="0"/>
              <a:t>YouTube (lots of links via </a:t>
            </a:r>
          </a:p>
          <a:p>
            <a:pPr marL="274320" lvl="1" indent="0">
              <a:buClr>
                <a:srgbClr val="9E3611"/>
              </a:buClr>
              <a:buNone/>
            </a:pPr>
            <a:r>
              <a:rPr lang="en-US" sz="2600" dirty="0"/>
              <a:t>LHS English website)</a:t>
            </a:r>
            <a:endParaRPr lang="en-US" dirty="0"/>
          </a:p>
          <a:p>
            <a:pPr marL="457200" indent="-457200">
              <a:spcAft>
                <a:spcPts val="200"/>
              </a:spcAft>
              <a:buClr>
                <a:srgbClr val="9E3611"/>
              </a:buClr>
            </a:pPr>
            <a:r>
              <a:rPr lang="en-US" sz="2800" dirty="0">
                <a:ea typeface="+mn-lt"/>
                <a:cs typeface="+mn-lt"/>
              </a:rPr>
              <a:t>Make notes, lists </a:t>
            </a:r>
            <a:r>
              <a:rPr lang="en-US" sz="2800">
                <a:ea typeface="+mn-lt"/>
                <a:cs typeface="+mn-lt"/>
              </a:rPr>
              <a:t>etc.</a:t>
            </a:r>
            <a:endParaRPr lang="en-US" sz="2800" dirty="0">
              <a:ea typeface="+mn-lt"/>
              <a:cs typeface="+mn-lt"/>
            </a:endParaRPr>
          </a:p>
          <a:p>
            <a:pPr marL="457200" indent="-457200">
              <a:spcAft>
                <a:spcPts val="200"/>
              </a:spcAft>
              <a:buClr>
                <a:srgbClr val="9E3611"/>
              </a:buClr>
            </a:pPr>
            <a:endParaRPr lang="en-US" sz="2800" dirty="0">
              <a:ea typeface="+mn-lt"/>
              <a:cs typeface="+mn-lt"/>
            </a:endParaRPr>
          </a:p>
          <a:p>
            <a:pPr marL="0" indent="0">
              <a:spcAft>
                <a:spcPts val="200"/>
              </a:spcAft>
              <a:buNone/>
            </a:pPr>
            <a:r>
              <a:rPr lang="en-US" sz="2400" dirty="0">
                <a:ea typeface="+mn-lt"/>
                <a:cs typeface="+mn-lt"/>
                <a:hlinkClick r:id="rId3"/>
              </a:rPr>
              <a:t>LHS English Department (google.com)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554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3"/>
          <a:srcRect l="2343" t="8954" r="64657" b="9624"/>
          <a:stretch/>
        </p:blipFill>
        <p:spPr bwMode="auto">
          <a:xfrm>
            <a:off x="335187" y="1801487"/>
            <a:ext cx="3786870" cy="447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738" y="-60746"/>
            <a:ext cx="9427779" cy="1231907"/>
          </a:xfrm>
        </p:spPr>
        <p:txBody>
          <a:bodyPr/>
          <a:lstStyle/>
          <a:p>
            <a:pPr algn="ctr"/>
            <a:r>
              <a:rPr lang="en-GB" dirty="0"/>
              <a:t>Did you know…?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419174" y="6272092"/>
            <a:ext cx="459232" cy="33019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3"/>
          <a:srcRect l="39075" t="39026" r="33732" b="11473"/>
          <a:stretch/>
        </p:blipFill>
        <p:spPr bwMode="auto">
          <a:xfrm>
            <a:off x="4640592" y="3505857"/>
            <a:ext cx="3120571" cy="271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/>
          <a:srcRect l="75157" t="75821" r="15609" b="10945"/>
          <a:stretch/>
        </p:blipFill>
        <p:spPr bwMode="auto">
          <a:xfrm>
            <a:off x="8781143" y="5283200"/>
            <a:ext cx="1059543" cy="726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76350" y="1072954"/>
            <a:ext cx="416424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000" b="1" u="sng" dirty="0">
                <a:solidFill>
                  <a:sysClr val="windowText" lastClr="000000"/>
                </a:solidFill>
              </a:rPr>
              <a:t>20 minutes</a:t>
            </a:r>
            <a:r>
              <a:rPr lang="en-GB" sz="2000" dirty="0">
                <a:solidFill>
                  <a:sysClr val="windowText" lastClr="000000"/>
                </a:solidFill>
              </a:rPr>
              <a:t> per day (3,600 minutes per school year)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59982" y="2584420"/>
            <a:ext cx="323992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b="1" u="sng" dirty="0">
                <a:solidFill>
                  <a:sysClr val="windowText" lastClr="000000"/>
                </a:solidFill>
              </a:rPr>
              <a:t>5 minutes</a:t>
            </a:r>
            <a:r>
              <a:rPr lang="en-GB" sz="2000" b="1" dirty="0">
                <a:solidFill>
                  <a:sysClr val="windowText" lastClr="000000"/>
                </a:solidFill>
              </a:rPr>
              <a:t> </a:t>
            </a:r>
            <a:r>
              <a:rPr lang="en-GB" sz="2000" dirty="0">
                <a:solidFill>
                  <a:sysClr val="windowText" lastClr="000000"/>
                </a:solidFill>
              </a:rPr>
              <a:t>per day (900 minutes per school year) </a:t>
            </a:r>
            <a:endParaRPr lang="en-GB" sz="200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04484" y="4400182"/>
            <a:ext cx="3486257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b="1" u="sng" dirty="0">
                <a:solidFill>
                  <a:sysClr val="windowText" lastClr="000000"/>
                </a:solidFill>
              </a:rPr>
              <a:t>1 minute</a:t>
            </a:r>
            <a:r>
              <a:rPr lang="en-GB" sz="2000" b="1" dirty="0">
                <a:solidFill>
                  <a:sysClr val="windowText" lastClr="000000"/>
                </a:solidFill>
              </a:rPr>
              <a:t> </a:t>
            </a:r>
            <a:r>
              <a:rPr lang="en-GB" sz="2000" dirty="0">
                <a:solidFill>
                  <a:sysClr val="windowText" lastClr="000000"/>
                </a:solidFill>
              </a:rPr>
              <a:t>per day = 180 minutes per school year. </a:t>
            </a:r>
            <a:endParaRPr lang="en-GB" sz="200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4830" y="6141824"/>
            <a:ext cx="2647584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1,800,000 words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2694" y="6188046"/>
            <a:ext cx="237186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282,000 words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426849" y="6141824"/>
            <a:ext cx="200638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8,000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D06AC7-D0AB-A976-33AE-32F7262B14C9}"/>
              </a:ext>
            </a:extLst>
          </p:cNvPr>
          <p:cNvSpPr txBox="1"/>
          <p:nvPr/>
        </p:nvSpPr>
        <p:spPr>
          <a:xfrm>
            <a:off x="4423612" y="924426"/>
            <a:ext cx="7615987" cy="1477328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1" dirty="0">
                <a:solidFill>
                  <a:srgbClr val="141414"/>
                </a:solidFill>
                <a:latin typeface="Calibri"/>
                <a:ea typeface="Calibri"/>
                <a:cs typeface="Calibri"/>
              </a:rPr>
              <a:t>"Research that we have done has shown that if children are reading and understanding on a daily basis for 19 to 24 minutes a day there's substantial growth. If they are reading and understanding for less than three minutes a day, they regress."</a:t>
            </a:r>
            <a:endParaRPr lang="en-US"/>
          </a:p>
          <a:p>
            <a:r>
              <a:rPr lang="en-US" dirty="0">
                <a:solidFill>
                  <a:srgbClr val="141414"/>
                </a:solidFill>
                <a:latin typeface="Calibri"/>
                <a:ea typeface="Calibri"/>
                <a:cs typeface="Calibri"/>
              </a:rPr>
              <a:t>James Bell, director of professional services at Renaissance Learning</a:t>
            </a:r>
          </a:p>
        </p:txBody>
      </p:sp>
    </p:spTree>
    <p:extLst>
      <p:ext uri="{BB962C8B-B14F-4D97-AF65-F5344CB8AC3E}">
        <p14:creationId xmlns:p14="http://schemas.microsoft.com/office/powerpoint/2010/main" val="166242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ble with text on it&#10;&#10;AI-generated content may be incorrect.">
            <a:extLst>
              <a:ext uri="{FF2B5EF4-FFF2-40B4-BE49-F238E27FC236}">
                <a16:creationId xmlns:a16="http://schemas.microsoft.com/office/drawing/2014/main" id="{49A1EF8A-DC4B-F840-DE2A-87461A2A8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15" y="953477"/>
            <a:ext cx="9052766" cy="49602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59BC89-D63A-47CB-A3C8-695E4F26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66" y="0"/>
            <a:ext cx="10058400" cy="983441"/>
          </a:xfrm>
        </p:spPr>
        <p:txBody>
          <a:bodyPr/>
          <a:lstStyle/>
          <a:p>
            <a:r>
              <a:rPr lang="en-US" cap="none" dirty="0"/>
              <a:t>Year 9 Overview</a:t>
            </a:r>
            <a:endParaRPr lang="en-GB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6892A-98D3-49EB-9B1D-FCAD50B4CF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396685" y="6311628"/>
            <a:ext cx="459232" cy="3301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40EEEE-CFA3-418B-9D0C-770308233B66}"/>
              </a:ext>
            </a:extLst>
          </p:cNvPr>
          <p:cNvSpPr txBox="1"/>
          <p:nvPr/>
        </p:nvSpPr>
        <p:spPr>
          <a:xfrm>
            <a:off x="6948514" y="336821"/>
            <a:ext cx="3079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of GCSE taught/ examined  content 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CCDEBA-6E9F-4A09-8146-FDBF0865D9CC}"/>
              </a:ext>
            </a:extLst>
          </p:cNvPr>
          <p:cNvCxnSpPr>
            <a:cxnSpLocks/>
          </p:cNvCxnSpPr>
          <p:nvPr/>
        </p:nvCxnSpPr>
        <p:spPr>
          <a:xfrm flipH="1">
            <a:off x="6716002" y="659655"/>
            <a:ext cx="43525" cy="53789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BA3F05-2F64-757E-E040-6C83B3FC5332}"/>
              </a:ext>
            </a:extLst>
          </p:cNvPr>
          <p:cNvSpPr txBox="1"/>
          <p:nvPr/>
        </p:nvSpPr>
        <p:spPr>
          <a:xfrm>
            <a:off x="2579300" y="6046713"/>
            <a:ext cx="248423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Reading Homework</a:t>
            </a:r>
          </a:p>
          <a:p>
            <a:r>
              <a:rPr lang="en-US" dirty="0"/>
              <a:t>Novel linked to unit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50252-AF8F-980C-8639-D0F06BACE1BE}"/>
              </a:ext>
            </a:extLst>
          </p:cNvPr>
          <p:cNvSpPr txBox="1"/>
          <p:nvPr/>
        </p:nvSpPr>
        <p:spPr>
          <a:xfrm>
            <a:off x="5278432" y="6046712"/>
            <a:ext cx="248423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Revision Homework</a:t>
            </a:r>
          </a:p>
          <a:p>
            <a:r>
              <a:rPr lang="en-US"/>
              <a:t>Creating Flash Cards</a:t>
            </a:r>
          </a:p>
        </p:txBody>
      </p:sp>
    </p:spTree>
    <p:extLst>
      <p:ext uri="{BB962C8B-B14F-4D97-AF65-F5344CB8AC3E}">
        <p14:creationId xmlns:p14="http://schemas.microsoft.com/office/powerpoint/2010/main" val="308828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BC89-D63A-47CB-A3C8-695E4F26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English Language</a:t>
            </a:r>
            <a:endParaRPr lang="en-GB" cap="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6639D5-BBDE-4D13-8F7D-C5C04C8F6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2033491"/>
          </a:xfrm>
          <a:solidFill>
            <a:srgbClr val="FFFF0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/>
              <a:t>Paper 1</a:t>
            </a:r>
            <a:r>
              <a:rPr lang="en-US" sz="2400" dirty="0"/>
              <a:t> – 1 hour 45 minutes</a:t>
            </a:r>
          </a:p>
          <a:p>
            <a:r>
              <a:rPr lang="en-GB" sz="2400" dirty="0"/>
              <a:t>A: Exploring fiction 			[1 fiction extract] (25%)</a:t>
            </a:r>
          </a:p>
          <a:p>
            <a:r>
              <a:rPr lang="en-GB" sz="2400" dirty="0"/>
              <a:t>B: Narrative and/or descriptive writing (25%)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59D54-0C1F-4A2E-AB3A-C310BB962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2125770"/>
          </a:xfrm>
          <a:solidFill>
            <a:srgbClr val="FFC000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Paper 2</a:t>
            </a:r>
            <a:r>
              <a:rPr lang="en-US" sz="2400" dirty="0"/>
              <a:t> – 1 hour 45 minutes</a:t>
            </a:r>
          </a:p>
          <a:p>
            <a:r>
              <a:rPr lang="en-GB" sz="2400" dirty="0"/>
              <a:t>A: Comparing  viewpoints                  	 [2 non-fiction extracts] (25%)</a:t>
            </a:r>
          </a:p>
          <a:p>
            <a:r>
              <a:rPr lang="en-GB" sz="2400" dirty="0"/>
              <a:t>B: Viewpoint writing (25%)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GB" dirty="0"/>
              <a:t>                                             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6892A-98D3-49EB-9B1D-FCAD50B4CF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396685" y="6311628"/>
            <a:ext cx="459232" cy="330192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543B413-8DB8-45D6-9877-EE8A7A0BFF8C}"/>
              </a:ext>
            </a:extLst>
          </p:cNvPr>
          <p:cNvSpPr txBox="1">
            <a:spLocks/>
          </p:cNvSpPr>
          <p:nvPr/>
        </p:nvSpPr>
        <p:spPr>
          <a:xfrm>
            <a:off x="3903502" y="4528176"/>
            <a:ext cx="4754880" cy="2033491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b="1" dirty="0"/>
              <a:t>Spoken Language assessment</a:t>
            </a:r>
          </a:p>
          <a:p>
            <a:r>
              <a:rPr lang="en-GB" sz="2400" dirty="0"/>
              <a:t>Complete a speech and answer questions (up to 10 minutes)</a:t>
            </a:r>
          </a:p>
          <a:p>
            <a:r>
              <a:rPr lang="en-US" sz="2400" dirty="0"/>
              <a:t>A</a:t>
            </a:r>
            <a:r>
              <a:rPr lang="en-GB" sz="2400" dirty="0" err="1"/>
              <a:t>ssessed</a:t>
            </a:r>
            <a:r>
              <a:rPr lang="en-GB" sz="2400" dirty="0"/>
              <a:t> in class in Year 10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35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5EC8D-E25B-3A60-7EF2-64970A161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Spoken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0D1D8-A8ED-EDA9-C85B-E4280472B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Speech about a topic of interest for student</a:t>
            </a:r>
          </a:p>
          <a:p>
            <a:pPr>
              <a:buClr>
                <a:srgbClr val="9E3611"/>
              </a:buClr>
            </a:pPr>
            <a:r>
              <a:rPr lang="en-US" dirty="0"/>
              <a:t>Speaking for between 4 and 6 minutes</a:t>
            </a:r>
          </a:p>
          <a:p>
            <a:pPr>
              <a:buClr>
                <a:srgbClr val="9E3611"/>
              </a:buClr>
            </a:pPr>
            <a:r>
              <a:rPr lang="en-US" dirty="0"/>
              <a:t>Question and answer session to follow (2-4 minutes)</a:t>
            </a:r>
          </a:p>
          <a:p>
            <a:pPr>
              <a:buClr>
                <a:srgbClr val="9E3611"/>
              </a:buClr>
            </a:pPr>
            <a:endParaRPr lang="en-US" dirty="0"/>
          </a:p>
          <a:p>
            <a:pPr>
              <a:buClr>
                <a:srgbClr val="9E3611"/>
              </a:buClr>
            </a:pPr>
            <a:r>
              <a:rPr lang="en-US" dirty="0"/>
              <a:t>Marked as Pass, Merit or Distinction </a:t>
            </a:r>
          </a:p>
          <a:p>
            <a:pPr>
              <a:buClr>
                <a:srgbClr val="9E3611"/>
              </a:buClr>
            </a:pPr>
            <a:r>
              <a:rPr lang="en-US" dirty="0"/>
              <a:t>All criteria in a level must be met to achieve a grade</a:t>
            </a:r>
          </a:p>
          <a:p>
            <a:pPr>
              <a:buClr>
                <a:srgbClr val="9E3611"/>
              </a:buClr>
            </a:pPr>
            <a:endParaRPr lang="en-US" dirty="0"/>
          </a:p>
          <a:p>
            <a:pPr>
              <a:buClr>
                <a:srgbClr val="9E3611"/>
              </a:buClr>
            </a:pPr>
            <a:r>
              <a:rPr lang="en-US" dirty="0"/>
              <a:t>This needs to be video recorded 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 dirty="0"/>
              <a:t>We must submit a sample of 30 videos – 10 of each grade – for moderation by the exam board.</a:t>
            </a:r>
          </a:p>
        </p:txBody>
      </p:sp>
    </p:spTree>
    <p:extLst>
      <p:ext uri="{BB962C8B-B14F-4D97-AF65-F5344CB8AC3E}">
        <p14:creationId xmlns:p14="http://schemas.microsoft.com/office/powerpoint/2010/main" val="99976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BC89-D63A-47CB-A3C8-695E4F26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20049"/>
            <a:ext cx="10058400" cy="995511"/>
          </a:xfrm>
        </p:spPr>
        <p:txBody>
          <a:bodyPr/>
          <a:lstStyle/>
          <a:p>
            <a:r>
              <a:rPr lang="en-US" cap="none" dirty="0"/>
              <a:t>English Literature</a:t>
            </a:r>
            <a:endParaRPr lang="en-GB" cap="non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59D54-0C1F-4A2E-AB3A-C310BB962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4807" y="1294977"/>
            <a:ext cx="4993283" cy="2032191"/>
          </a:xfrm>
          <a:solidFill>
            <a:srgbClr val="9E4FDB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Paper 2</a:t>
            </a:r>
            <a:r>
              <a:rPr lang="en-US" dirty="0"/>
              <a:t> – 2 hours 15 minutes</a:t>
            </a:r>
          </a:p>
          <a:p>
            <a:r>
              <a:rPr lang="en-GB" dirty="0"/>
              <a:t>A: </a:t>
            </a:r>
            <a:r>
              <a:rPr lang="en-GB" i="1" dirty="0"/>
              <a:t>An Inspector Calls</a:t>
            </a:r>
            <a:r>
              <a:rPr lang="en-GB" dirty="0"/>
              <a:t>                                     </a:t>
            </a:r>
          </a:p>
          <a:p>
            <a:pPr>
              <a:buClr>
                <a:srgbClr val="9E3611"/>
              </a:buClr>
            </a:pPr>
            <a:r>
              <a:rPr lang="en-GB" dirty="0"/>
              <a:t>B: Power and Conflict poetry            </a:t>
            </a:r>
          </a:p>
          <a:p>
            <a:pPr>
              <a:buClr>
                <a:srgbClr val="9E3611"/>
              </a:buClr>
            </a:pPr>
            <a:r>
              <a:rPr lang="en-GB" dirty="0"/>
              <a:t>C: Unseen poetry                                 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6892A-98D3-49EB-9B1D-FCAD50B4CF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396685" y="6311628"/>
            <a:ext cx="459232" cy="330192"/>
          </a:xfrm>
          <a:prstGeom prst="rect">
            <a:avLst/>
          </a:prstGeom>
        </p:spPr>
      </p:pic>
      <p:pic>
        <p:nvPicPr>
          <p:cNvPr id="3" name="Picture 2" descr="A book cover of a person&#10;&#10;Description automatically generated">
            <a:extLst>
              <a:ext uri="{FF2B5EF4-FFF2-40B4-BE49-F238E27FC236}">
                <a16:creationId xmlns:a16="http://schemas.microsoft.com/office/drawing/2014/main" id="{E09AB4FB-7E82-ECF0-97D2-02C68AFD6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009" y="3901016"/>
            <a:ext cx="1568731" cy="2379135"/>
          </a:xfrm>
          <a:prstGeom prst="rect">
            <a:avLst/>
          </a:prstGeom>
        </p:spPr>
      </p:pic>
      <p:pic>
        <p:nvPicPr>
          <p:cNvPr id="8" name="Picture 7" descr="A book cover with a silhouette of a person holding a candle&#10;&#10;Description automatically generated">
            <a:extLst>
              <a:ext uri="{FF2B5EF4-FFF2-40B4-BE49-F238E27FC236}">
                <a16:creationId xmlns:a16="http://schemas.microsoft.com/office/drawing/2014/main" id="{2610DC58-211B-8252-53BE-FBBD22F2F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94" y="3784600"/>
            <a:ext cx="1539762" cy="2432050"/>
          </a:xfrm>
          <a:prstGeom prst="rect">
            <a:avLst/>
          </a:prstGeom>
        </p:spPr>
      </p:pic>
      <p:pic>
        <p:nvPicPr>
          <p:cNvPr id="9" name="Picture 8" descr="A close-up of a book&#10;&#10;Description automatically generated">
            <a:extLst>
              <a:ext uri="{FF2B5EF4-FFF2-40B4-BE49-F238E27FC236}">
                <a16:creationId xmlns:a16="http://schemas.microsoft.com/office/drawing/2014/main" id="{53371067-E275-C845-A3DD-86162C0C0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667" y="2589213"/>
            <a:ext cx="2931583" cy="4134907"/>
          </a:xfrm>
          <a:prstGeom prst="rect">
            <a:avLst/>
          </a:prstGeom>
        </p:spPr>
      </p:pic>
      <p:pic>
        <p:nvPicPr>
          <p:cNvPr id="10" name="Picture 9" descr="A close up of a hand&#10;&#10;Description automatically generated">
            <a:extLst>
              <a:ext uri="{FF2B5EF4-FFF2-40B4-BE49-F238E27FC236}">
                <a16:creationId xmlns:a16="http://schemas.microsoft.com/office/drawing/2014/main" id="{DE7FD591-2E4B-4300-FC9E-9721C3BCEF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1648" y="2881823"/>
            <a:ext cx="2224617" cy="31051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6639D5-BBDE-4D13-8F7D-C5C04C8F6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1015" y="1294977"/>
            <a:ext cx="4754880" cy="2033491"/>
          </a:xfrm>
          <a:solidFill>
            <a:srgbClr val="00B0F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Paper 1</a:t>
            </a:r>
            <a:r>
              <a:rPr lang="en-US" dirty="0"/>
              <a:t> – 1 hour 45 minutes</a:t>
            </a:r>
          </a:p>
          <a:p>
            <a:r>
              <a:rPr lang="en-GB" dirty="0"/>
              <a:t>A: </a:t>
            </a:r>
            <a:r>
              <a:rPr lang="en-GB" i="1" dirty="0"/>
              <a:t>Macbeth</a:t>
            </a:r>
            <a:r>
              <a:rPr lang="en-GB" dirty="0"/>
              <a:t>       </a:t>
            </a:r>
          </a:p>
          <a:p>
            <a:r>
              <a:rPr lang="en-GB" dirty="0"/>
              <a:t>B: </a:t>
            </a:r>
            <a:r>
              <a:rPr lang="en-GB" i="1" dirty="0"/>
              <a:t>A Christmas Carol</a:t>
            </a:r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552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D9AD4EA-C33D-15CB-4AB5-23507FF02E55}"/>
              </a:ext>
            </a:extLst>
          </p:cNvPr>
          <p:cNvSpPr/>
          <p:nvPr/>
        </p:nvSpPr>
        <p:spPr>
          <a:xfrm>
            <a:off x="5415643" y="3660321"/>
            <a:ext cx="2503714" cy="30343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9BC89-D63A-47CB-A3C8-695E4F26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20049"/>
            <a:ext cx="10058400" cy="995511"/>
          </a:xfrm>
        </p:spPr>
        <p:txBody>
          <a:bodyPr/>
          <a:lstStyle/>
          <a:p>
            <a:r>
              <a:rPr lang="en-US" cap="none" dirty="0"/>
              <a:t>English Literature</a:t>
            </a:r>
            <a:endParaRPr lang="en-GB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6892A-98D3-49EB-9B1D-FCAD50B4CF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396685" y="6311628"/>
            <a:ext cx="459232" cy="330192"/>
          </a:xfrm>
          <a:prstGeom prst="rect">
            <a:avLst/>
          </a:prstGeom>
        </p:spPr>
      </p:pic>
      <p:pic>
        <p:nvPicPr>
          <p:cNvPr id="3" name="Picture 2" descr="A book cover of a person&#10;&#10;Description automatically generated">
            <a:extLst>
              <a:ext uri="{FF2B5EF4-FFF2-40B4-BE49-F238E27FC236}">
                <a16:creationId xmlns:a16="http://schemas.microsoft.com/office/drawing/2014/main" id="{E09AB4FB-7E82-ECF0-97D2-02C68AFD6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211" y="3692134"/>
            <a:ext cx="1568731" cy="2379135"/>
          </a:xfrm>
          <a:prstGeom prst="rect">
            <a:avLst/>
          </a:prstGeom>
        </p:spPr>
      </p:pic>
      <p:pic>
        <p:nvPicPr>
          <p:cNvPr id="8" name="Picture 7" descr="A book cover with a silhouette of a person holding a candle&#10;&#10;Description automatically generated">
            <a:extLst>
              <a:ext uri="{FF2B5EF4-FFF2-40B4-BE49-F238E27FC236}">
                <a16:creationId xmlns:a16="http://schemas.microsoft.com/office/drawing/2014/main" id="{2610DC58-211B-8252-53BE-FBBD22F2F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94" y="3784600"/>
            <a:ext cx="1539762" cy="2432050"/>
          </a:xfrm>
          <a:prstGeom prst="rect">
            <a:avLst/>
          </a:prstGeom>
        </p:spPr>
      </p:pic>
      <p:pic>
        <p:nvPicPr>
          <p:cNvPr id="9" name="Picture 8" descr="A close-up of a book&#10;&#10;Description automatically generated">
            <a:extLst>
              <a:ext uri="{FF2B5EF4-FFF2-40B4-BE49-F238E27FC236}">
                <a16:creationId xmlns:a16="http://schemas.microsoft.com/office/drawing/2014/main" id="{53371067-E275-C845-A3DD-86162C0C08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542" t="40541" r="-347" b="7866"/>
          <a:stretch/>
        </p:blipFill>
        <p:spPr>
          <a:xfrm>
            <a:off x="2755477" y="3929063"/>
            <a:ext cx="1811886" cy="2133333"/>
          </a:xfrm>
          <a:prstGeom prst="rect">
            <a:avLst/>
          </a:prstGeom>
        </p:spPr>
      </p:pic>
      <p:pic>
        <p:nvPicPr>
          <p:cNvPr id="10" name="Picture 9" descr="A close up of a hand&#10;&#10;Description automatically generated">
            <a:extLst>
              <a:ext uri="{FF2B5EF4-FFF2-40B4-BE49-F238E27FC236}">
                <a16:creationId xmlns:a16="http://schemas.microsoft.com/office/drawing/2014/main" id="{DE7FD591-2E4B-4300-FC9E-9721C3BCEF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6537" y="1370130"/>
            <a:ext cx="2224617" cy="31051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6639D5-BBDE-4D13-8F7D-C5C04C8F6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9" y="1294977"/>
            <a:ext cx="6014295" cy="20334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Text bundle sold through school (start of  Year 10)</a:t>
            </a:r>
          </a:p>
          <a:p>
            <a:pPr marL="342900" indent="-342900">
              <a:buFont typeface="Calibri" pitchFamily="2" charset="2"/>
              <a:buChar char="-"/>
            </a:pPr>
            <a:r>
              <a:rPr lang="en-US" dirty="0"/>
              <a:t>CGP </a:t>
            </a:r>
            <a:r>
              <a:rPr lang="en-US" i="1" dirty="0"/>
              <a:t>Macbeth</a:t>
            </a:r>
            <a:r>
              <a:rPr lang="en-US" dirty="0"/>
              <a:t> text and guide</a:t>
            </a:r>
          </a:p>
          <a:p>
            <a:pPr marL="342900" indent="-342900">
              <a:buClr>
                <a:srgbClr val="9E3611"/>
              </a:buClr>
              <a:buFont typeface="Calibri" pitchFamily="2" charset="2"/>
              <a:buChar char="-"/>
            </a:pPr>
            <a:r>
              <a:rPr lang="en-US" i="1" dirty="0"/>
              <a:t>A Christmas Carol</a:t>
            </a:r>
          </a:p>
          <a:p>
            <a:pPr marL="342900" indent="-342900">
              <a:buClr>
                <a:srgbClr val="9E3611"/>
              </a:buClr>
              <a:buFont typeface="Calibri" pitchFamily="2" charset="2"/>
              <a:buChar char="-"/>
            </a:pPr>
            <a:endParaRPr lang="en-US" i="1" dirty="0"/>
          </a:p>
          <a:p>
            <a:endParaRPr lang="en-GB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88E8CD-BD80-D007-42AC-E12E8AFF5DC5}"/>
              </a:ext>
            </a:extLst>
          </p:cNvPr>
          <p:cNvSpPr txBox="1"/>
          <p:nvPr/>
        </p:nvSpPr>
        <p:spPr>
          <a:xfrm>
            <a:off x="4868333" y="2233083"/>
            <a:ext cx="214841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Price checked at time of ordering currently around £7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1DDE4FF-E649-059C-232D-2E17A94AB2A6}"/>
              </a:ext>
            </a:extLst>
          </p:cNvPr>
          <p:cNvSpPr txBox="1">
            <a:spLocks/>
          </p:cNvSpPr>
          <p:nvPr/>
        </p:nvSpPr>
        <p:spPr>
          <a:xfrm>
            <a:off x="8164916" y="748877"/>
            <a:ext cx="2638212" cy="2033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EC0838-3C02-49B2-E208-0BBFBDBEADF9}"/>
              </a:ext>
            </a:extLst>
          </p:cNvPr>
          <p:cNvSpPr txBox="1"/>
          <p:nvPr/>
        </p:nvSpPr>
        <p:spPr>
          <a:xfrm>
            <a:off x="8758076" y="518337"/>
            <a:ext cx="2921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Provided by school through exam board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3B9E00-69A7-D7C4-29F8-AEF207F8FC50}"/>
              </a:ext>
            </a:extLst>
          </p:cNvPr>
          <p:cNvSpPr txBox="1"/>
          <p:nvPr/>
        </p:nvSpPr>
        <p:spPr>
          <a:xfrm>
            <a:off x="8339667" y="4889500"/>
            <a:ext cx="371475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Revision guides may be offered for purchase at cost price. </a:t>
            </a:r>
            <a:endParaRPr lang="en-US"/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We choose best value at time of offering the bundle. </a:t>
            </a:r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D35536-BA4E-445E-6A1A-10F3F8970FD4}"/>
              </a:ext>
            </a:extLst>
          </p:cNvPr>
          <p:cNvCxnSpPr/>
          <p:nvPr/>
        </p:nvCxnSpPr>
        <p:spPr>
          <a:xfrm>
            <a:off x="8075428" y="482010"/>
            <a:ext cx="1772" cy="599144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2D0F38E-7D1A-DDC8-9C53-16B796F53889}"/>
              </a:ext>
            </a:extLst>
          </p:cNvPr>
          <p:cNvSpPr txBox="1"/>
          <p:nvPr/>
        </p:nvSpPr>
        <p:spPr>
          <a:xfrm>
            <a:off x="5418202" y="6074763"/>
            <a:ext cx="25027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Sold earlier – end </a:t>
            </a:r>
            <a:r>
              <a:rPr lang="en-US">
                <a:solidFill>
                  <a:srgbClr val="FFFFFF"/>
                </a:solidFill>
              </a:rPr>
              <a:t>of Year 9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3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BC89-D63A-47CB-A3C8-695E4F26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66" y="0"/>
            <a:ext cx="10058400" cy="983441"/>
          </a:xfrm>
        </p:spPr>
        <p:txBody>
          <a:bodyPr/>
          <a:lstStyle/>
          <a:p>
            <a:r>
              <a:rPr lang="en-US" cap="none" dirty="0"/>
              <a:t>Year 10 Overview</a:t>
            </a:r>
            <a:endParaRPr lang="en-GB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6892A-98D3-49EB-9B1D-FCAD50B4CF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396685" y="6311628"/>
            <a:ext cx="459232" cy="3301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6EA644-2F5A-8A22-76F3-29970B8AC51D}"/>
              </a:ext>
            </a:extLst>
          </p:cNvPr>
          <p:cNvSpPr txBox="1"/>
          <p:nvPr/>
        </p:nvSpPr>
        <p:spPr>
          <a:xfrm>
            <a:off x="785395" y="6381750"/>
            <a:ext cx="607427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Final exam taught in Y11 – English Language Paper 2</a:t>
            </a:r>
            <a:endParaRPr lang="en-US" sz="1600" dirty="0"/>
          </a:p>
        </p:txBody>
      </p:sp>
      <p:pic>
        <p:nvPicPr>
          <p:cNvPr id="6" name="Picture 5" descr="A table with text on it&#10;&#10;AI-generated content may be incorrect.">
            <a:extLst>
              <a:ext uri="{FF2B5EF4-FFF2-40B4-BE49-F238E27FC236}">
                <a16:creationId xmlns:a16="http://schemas.microsoft.com/office/drawing/2014/main" id="{BFA87914-4FF8-EDF4-D206-BF0C6BC94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196" y="795588"/>
            <a:ext cx="8473239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87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128CA-A528-CD40-964A-CAAC0835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support my child?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DF83A-48AC-D55B-72EE-64732FF68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493520"/>
          </a:xfrm>
        </p:spPr>
        <p:txBody>
          <a:bodyPr>
            <a:normAutofit/>
          </a:bodyPr>
          <a:lstStyle/>
          <a:p>
            <a:pPr marL="342900" indent="-342900">
              <a:buChar char="•"/>
            </a:pPr>
            <a:r>
              <a:rPr lang="en-US" sz="2400" dirty="0"/>
              <a:t>Wider reading</a:t>
            </a:r>
          </a:p>
          <a:p>
            <a:pPr marL="342900" indent="-342900">
              <a:buChar char="•"/>
            </a:pPr>
            <a:r>
              <a:rPr lang="en-US" sz="2400" dirty="0"/>
              <a:t>Establishing study/revision habits </a:t>
            </a:r>
          </a:p>
          <a:p>
            <a:pPr>
              <a:buClr>
                <a:srgbClr val="9E3611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8007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ed xmlns="e45d5a6f-e902-4bcd-8698-f03629af2427" xsi:nil="true"/>
    <lcf76f155ced4ddcb4097134ff3c332f xmlns="e45d5a6f-e902-4bcd-8698-f03629af2427">
      <Terms xmlns="http://schemas.microsoft.com/office/infopath/2007/PartnerControls"/>
    </lcf76f155ced4ddcb4097134ff3c332f>
    <TaxCatchAll xmlns="2ff886b6-37ee-4b55-881f-1488484dc18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2F9F8CFB0D74385B611C0652F8005" ma:contentTypeVersion="17" ma:contentTypeDescription="Create a new document." ma:contentTypeScope="" ma:versionID="629a3c1a4f35b96b4ec1f5d3d80b49a0">
  <xsd:schema xmlns:xsd="http://www.w3.org/2001/XMLSchema" xmlns:xs="http://www.w3.org/2001/XMLSchema" xmlns:p="http://schemas.microsoft.com/office/2006/metadata/properties" xmlns:ns2="e45d5a6f-e902-4bcd-8698-f03629af2427" xmlns:ns3="2ff886b6-37ee-4b55-881f-1488484dc185" targetNamespace="http://schemas.microsoft.com/office/2006/metadata/properties" ma:root="true" ma:fieldsID="31d5b9a92402fa5a9f518ea2e01f181f" ns2:_="" ns3:_="">
    <xsd:import namespace="e45d5a6f-e902-4bcd-8698-f03629af2427"/>
    <xsd:import namespace="2ff886b6-37ee-4b55-881f-1488484dc1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Reviewed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5d5a6f-e902-4bcd-8698-f03629af2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Reviewed" ma:index="13" nillable="true" ma:displayName="Reviewed" ma:format="Dropdown" ma:internalName="Reviewed">
      <xsd:simpleType>
        <xsd:restriction base="dms:Text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d9a6a31-fdfb-4004-be80-b2e3336632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886b6-37ee-4b55-881f-1488484dc1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fa0046-b2ac-47ca-a265-28ca96134e85}" ma:internalName="TaxCatchAll" ma:showField="CatchAllData" ma:web="2ff886b6-37ee-4b55-881f-1488484dc1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59C61B-D3ED-4644-B4C6-7C7F6F6A9B5A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e45d5a6f-e902-4bcd-8698-f03629af2427"/>
    <ds:schemaRef ds:uri="http://purl.org/dc/terms/"/>
    <ds:schemaRef ds:uri="2ff886b6-37ee-4b55-881f-1488484dc185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4298E9-2562-4174-BFFA-1A48EEC90C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CF8DF5-37FC-4C1E-8DD6-9C6060E90E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5d5a6f-e902-4bcd-8698-f03629af2427"/>
    <ds:schemaRef ds:uri="2ff886b6-37ee-4b55-881f-1488484dc1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87</TotalTime>
  <Words>1491</Words>
  <Application>Microsoft Office PowerPoint</Application>
  <PresentationFormat>Widescreen</PresentationFormat>
  <Paragraphs>222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Wood Type</vt:lpstr>
      <vt:lpstr>English at LHS – Y9</vt:lpstr>
      <vt:lpstr>Did you know…?</vt:lpstr>
      <vt:lpstr>Year 9 Overview</vt:lpstr>
      <vt:lpstr>English Language</vt:lpstr>
      <vt:lpstr>Spoken Language</vt:lpstr>
      <vt:lpstr>English Literature</vt:lpstr>
      <vt:lpstr>English Literature</vt:lpstr>
      <vt:lpstr>Year 10 Overview</vt:lpstr>
      <vt:lpstr>How do I support my child?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at LHS – Y9</dc:title>
  <dc:creator>Miss C Jones</dc:creator>
  <cp:lastModifiedBy>Miss C Jones</cp:lastModifiedBy>
  <cp:revision>675</cp:revision>
  <cp:lastPrinted>2023-09-27T06:40:31Z</cp:lastPrinted>
  <dcterms:created xsi:type="dcterms:W3CDTF">2023-09-25T13:54:57Z</dcterms:created>
  <dcterms:modified xsi:type="dcterms:W3CDTF">2025-09-28T17:07:40Z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0x010100F782F9F8CFB0D74385B611C0652F8005</vt:lpwstr>
  </property>
  <property fmtid="{D5CDD505-2E9C-101B-9397-08002B2CF9AE}" pid="3" name="Order">
    <vt:r8>363800</vt:r8>
  </property>
  <property fmtid="{D5CDD505-2E9C-101B-9397-08002B2CF9AE}" pid="4" name="MediaServiceImageTags">
    <vt:lpwstr/>
  </property>
</Properties>
</file>