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1" r:id="rId6"/>
    <p:sldId id="262" r:id="rId7"/>
    <p:sldId id="260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C2F2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BA1242-A24D-0C6B-1163-174BE80ACA71}" v="346" dt="2026-06-30T08:41:22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 W Danbury" userId="S::wdanbury@littleheath.org.uk::70e6073a-801d-47c1-9726-e61badfd3814" providerId="AD" clId="Web-{F1BA1242-A24D-0C6B-1163-174BE80ACA71}"/>
    <pc:docChg chg="addSld modSld modMainMaster">
      <pc:chgData name="Mr W Danbury" userId="S::wdanbury@littleheath.org.uk::70e6073a-801d-47c1-9726-e61badfd3814" providerId="AD" clId="Web-{F1BA1242-A24D-0C6B-1163-174BE80ACA71}" dt="2026-06-30T08:41:22.139" v="322" actId="1076"/>
      <pc:docMkLst>
        <pc:docMk/>
      </pc:docMkLst>
      <pc:sldChg chg="modSp mod setBg">
        <pc:chgData name="Mr W Danbury" userId="S::wdanbury@littleheath.org.uk::70e6073a-801d-47c1-9726-e61badfd3814" providerId="AD" clId="Web-{F1BA1242-A24D-0C6B-1163-174BE80ACA71}" dt="2026-06-30T08:31:14.710" v="239"/>
        <pc:sldMkLst>
          <pc:docMk/>
          <pc:sldMk cId="374754782" sldId="258"/>
        </pc:sldMkLst>
        <pc:spChg chg="mod">
          <ac:chgData name="Mr W Danbury" userId="S::wdanbury@littleheath.org.uk::70e6073a-801d-47c1-9726-e61badfd3814" providerId="AD" clId="Web-{F1BA1242-A24D-0C6B-1163-174BE80ACA71}" dt="2026-06-30T08:11:54.416" v="29" actId="20577"/>
          <ac:spMkLst>
            <pc:docMk/>
            <pc:sldMk cId="374754782" sldId="258"/>
            <ac:spMk id="2" creationId="{DD40849A-58A8-4EBA-9FD3-8C38F19A6997}"/>
          </ac:spMkLst>
        </pc:spChg>
      </pc:sldChg>
      <pc:sldChg chg="addSp delSp modSp mod">
        <pc:chgData name="Mr W Danbury" userId="S::wdanbury@littleheath.org.uk::70e6073a-801d-47c1-9726-e61badfd3814" providerId="AD" clId="Web-{F1BA1242-A24D-0C6B-1163-174BE80ACA71}" dt="2026-06-30T08:41:22.139" v="322" actId="1076"/>
        <pc:sldMkLst>
          <pc:docMk/>
          <pc:sldMk cId="4293170354" sldId="259"/>
        </pc:sldMkLst>
        <pc:spChg chg="mod">
          <ac:chgData name="Mr W Danbury" userId="S::wdanbury@littleheath.org.uk::70e6073a-801d-47c1-9726-e61badfd3814" providerId="AD" clId="Web-{F1BA1242-A24D-0C6B-1163-174BE80ACA71}" dt="2026-06-30T08:40:30.372" v="309" actId="20577"/>
          <ac:spMkLst>
            <pc:docMk/>
            <pc:sldMk cId="4293170354" sldId="259"/>
            <ac:spMk id="2" creationId="{00000000-0000-0000-0000-000000000000}"/>
          </ac:spMkLst>
        </pc:spChg>
        <pc:spChg chg="del mod">
          <ac:chgData name="Mr W Danbury" userId="S::wdanbury@littleheath.org.uk::70e6073a-801d-47c1-9726-e61badfd3814" providerId="AD" clId="Web-{F1BA1242-A24D-0C6B-1163-174BE80ACA71}" dt="2026-06-30T08:39:03.665" v="305"/>
          <ac:spMkLst>
            <pc:docMk/>
            <pc:sldMk cId="4293170354" sldId="259"/>
            <ac:spMk id="5" creationId="{58DDBDF6-36F2-4938-BE30-A18A32156E0D}"/>
          </ac:spMkLst>
        </pc:spChg>
        <pc:spChg chg="mod">
          <ac:chgData name="Mr W Danbury" userId="S::wdanbury@littleheath.org.uk::70e6073a-801d-47c1-9726-e61badfd3814" providerId="AD" clId="Web-{F1BA1242-A24D-0C6B-1163-174BE80ACA71}" dt="2026-06-30T08:41:22.139" v="322" actId="1076"/>
          <ac:spMkLst>
            <pc:docMk/>
            <pc:sldMk cId="4293170354" sldId="259"/>
            <ac:spMk id="7" creationId="{00000000-0000-0000-0000-000000000000}"/>
          </ac:spMkLst>
        </pc:spChg>
        <pc:picChg chg="del">
          <ac:chgData name="Mr W Danbury" userId="S::wdanbury@littleheath.org.uk::70e6073a-801d-47c1-9726-e61badfd3814" providerId="AD" clId="Web-{F1BA1242-A24D-0C6B-1163-174BE80ACA71}" dt="2026-06-30T08:35:30.141" v="304"/>
          <ac:picMkLst>
            <pc:docMk/>
            <pc:sldMk cId="4293170354" sldId="259"/>
            <ac:picMk id="3" creationId="{B131AD94-B705-42A3-9D84-41F85144358E}"/>
          </ac:picMkLst>
        </pc:picChg>
        <pc:picChg chg="add mod ord">
          <ac:chgData name="Mr W Danbury" userId="S::wdanbury@littleheath.org.uk::70e6073a-801d-47c1-9726-e61badfd3814" providerId="AD" clId="Web-{F1BA1242-A24D-0C6B-1163-174BE80ACA71}" dt="2026-06-30T08:39:09.009" v="307" actId="1076"/>
          <ac:picMkLst>
            <pc:docMk/>
            <pc:sldMk cId="4293170354" sldId="259"/>
            <ac:picMk id="4" creationId="{0C8E96CF-613C-3A5D-696C-5318B836CFA4}"/>
          </ac:picMkLst>
        </pc:picChg>
      </pc:sldChg>
      <pc:sldChg chg="addSp delSp modSp new mod">
        <pc:chgData name="Mr W Danbury" userId="S::wdanbury@littleheath.org.uk::70e6073a-801d-47c1-9726-e61badfd3814" providerId="AD" clId="Web-{F1BA1242-A24D-0C6B-1163-174BE80ACA71}" dt="2026-06-30T08:34:42.077" v="302" actId="1076"/>
        <pc:sldMkLst>
          <pc:docMk/>
          <pc:sldMk cId="2326946757" sldId="260"/>
        </pc:sldMkLst>
        <pc:spChg chg="mod">
          <ac:chgData name="Mr W Danbury" userId="S::wdanbury@littleheath.org.uk::70e6073a-801d-47c1-9726-e61badfd3814" providerId="AD" clId="Web-{F1BA1242-A24D-0C6B-1163-174BE80ACA71}" dt="2026-06-30T08:32:41.479" v="250" actId="20577"/>
          <ac:spMkLst>
            <pc:docMk/>
            <pc:sldMk cId="2326946757" sldId="260"/>
            <ac:spMk id="2" creationId="{7C18880B-3699-D4D3-30E8-9AE4BE504999}"/>
          </ac:spMkLst>
        </pc:spChg>
        <pc:spChg chg="del">
          <ac:chgData name="Mr W Danbury" userId="S::wdanbury@littleheath.org.uk::70e6073a-801d-47c1-9726-e61badfd3814" providerId="AD" clId="Web-{F1BA1242-A24D-0C6B-1163-174BE80ACA71}" dt="2026-06-30T08:15:12.580" v="31"/>
          <ac:spMkLst>
            <pc:docMk/>
            <pc:sldMk cId="2326946757" sldId="260"/>
            <ac:spMk id="3" creationId="{B2770855-E21E-CE37-5129-BC67183A27D3}"/>
          </ac:spMkLst>
        </pc:spChg>
        <pc:picChg chg="add mod ord">
          <ac:chgData name="Mr W Danbury" userId="S::wdanbury@littleheath.org.uk::70e6073a-801d-47c1-9726-e61badfd3814" providerId="AD" clId="Web-{F1BA1242-A24D-0C6B-1163-174BE80ACA71}" dt="2026-06-30T08:34:42.077" v="302" actId="1076"/>
          <ac:picMkLst>
            <pc:docMk/>
            <pc:sldMk cId="2326946757" sldId="260"/>
            <ac:picMk id="4" creationId="{4150CAD8-DD6F-66F6-7E67-5087C01D92B7}"/>
          </ac:picMkLst>
        </pc:picChg>
      </pc:sldChg>
      <pc:sldChg chg="modSp new mod">
        <pc:chgData name="Mr W Danbury" userId="S::wdanbury@littleheath.org.uk::70e6073a-801d-47c1-9726-e61badfd3814" providerId="AD" clId="Web-{F1BA1242-A24D-0C6B-1163-174BE80ACA71}" dt="2026-06-30T08:32:00.008" v="243" actId="20577"/>
        <pc:sldMkLst>
          <pc:docMk/>
          <pc:sldMk cId="1139191858" sldId="261"/>
        </pc:sldMkLst>
        <pc:spChg chg="mod">
          <ac:chgData name="Mr W Danbury" userId="S::wdanbury@littleheath.org.uk::70e6073a-801d-47c1-9726-e61badfd3814" providerId="AD" clId="Web-{F1BA1242-A24D-0C6B-1163-174BE80ACA71}" dt="2026-06-30T08:31:40.242" v="241" actId="1076"/>
          <ac:spMkLst>
            <pc:docMk/>
            <pc:sldMk cId="1139191858" sldId="261"/>
            <ac:spMk id="2" creationId="{6BE978A8-65E8-699E-DBC8-412D1513BB9F}"/>
          </ac:spMkLst>
        </pc:spChg>
        <pc:spChg chg="mod">
          <ac:chgData name="Mr W Danbury" userId="S::wdanbury@littleheath.org.uk::70e6073a-801d-47c1-9726-e61badfd3814" providerId="AD" clId="Web-{F1BA1242-A24D-0C6B-1163-174BE80ACA71}" dt="2026-06-30T08:32:00.008" v="243" actId="20577"/>
          <ac:spMkLst>
            <pc:docMk/>
            <pc:sldMk cId="1139191858" sldId="261"/>
            <ac:spMk id="3" creationId="{FD8EB68D-55B0-A1B5-56EA-218E821D91B2}"/>
          </ac:spMkLst>
        </pc:spChg>
      </pc:sldChg>
      <pc:sldChg chg="modSp new">
        <pc:chgData name="Mr W Danbury" userId="S::wdanbury@littleheath.org.uk::70e6073a-801d-47c1-9726-e61badfd3814" providerId="AD" clId="Web-{F1BA1242-A24D-0C6B-1163-174BE80ACA71}" dt="2026-06-30T08:34:34.436" v="301" actId="20577"/>
        <pc:sldMkLst>
          <pc:docMk/>
          <pc:sldMk cId="1015756515" sldId="262"/>
        </pc:sldMkLst>
        <pc:spChg chg="mod">
          <ac:chgData name="Mr W Danbury" userId="S::wdanbury@littleheath.org.uk::70e6073a-801d-47c1-9726-e61badfd3814" providerId="AD" clId="Web-{F1BA1242-A24D-0C6B-1163-174BE80ACA71}" dt="2026-06-30T08:33:05.839" v="255" actId="20577"/>
          <ac:spMkLst>
            <pc:docMk/>
            <pc:sldMk cId="1015756515" sldId="262"/>
            <ac:spMk id="2" creationId="{AE62A69E-68E2-A636-BC92-712564C8D7A1}"/>
          </ac:spMkLst>
        </pc:spChg>
        <pc:spChg chg="mod">
          <ac:chgData name="Mr W Danbury" userId="S::wdanbury@littleheath.org.uk::70e6073a-801d-47c1-9726-e61badfd3814" providerId="AD" clId="Web-{F1BA1242-A24D-0C6B-1163-174BE80ACA71}" dt="2026-06-30T08:34:34.436" v="301" actId="20577"/>
          <ac:spMkLst>
            <pc:docMk/>
            <pc:sldMk cId="1015756515" sldId="262"/>
            <ac:spMk id="3" creationId="{F1459D3D-9BF2-9EE2-4385-C7D39678927A}"/>
          </ac:spMkLst>
        </pc:spChg>
      </pc:sldChg>
      <pc:sldMasterChg chg="mod setBg modSldLayout">
        <pc:chgData name="Mr W Danbury" userId="S::wdanbury@littleheath.org.uk::70e6073a-801d-47c1-9726-e61badfd3814" providerId="AD" clId="Web-{F1BA1242-A24D-0C6B-1163-174BE80ACA71}" dt="2026-06-30T08:31:14.710" v="239"/>
        <pc:sldMasterMkLst>
          <pc:docMk/>
          <pc:sldMasterMk cId="2556442510" sldId="2147483648"/>
        </pc:sldMasterMkLst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2214829178" sldId="2147483649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3040578456" sldId="2147483650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2922775150" sldId="2147483651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4163550454" sldId="2147483652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1046323207" sldId="2147483653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1341500434" sldId="2147483654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2467247268" sldId="2147483655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4116431208" sldId="2147483656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1925499739" sldId="2147483657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984193589" sldId="2147483658"/>
          </pc:sldLayoutMkLst>
        </pc:sldLayoutChg>
        <pc:sldLayoutChg chg="mod">
          <pc:chgData name="Mr W Danbury" userId="S::wdanbury@littleheath.org.uk::70e6073a-801d-47c1-9726-e61badfd3814" providerId="AD" clId="Web-{F1BA1242-A24D-0C6B-1163-174BE80ACA71}" dt="2026-06-30T08:31:14.710" v="239"/>
          <pc:sldLayoutMkLst>
            <pc:docMk/>
            <pc:sldMasterMk cId="2556442510" sldId="2147483648"/>
            <pc:sldLayoutMk cId="28932246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CA533-B253-447F-B386-EAF6DC77E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F020F8-E082-48D7-9482-5B175FE79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54897-BA3B-4540-981B-B169EABB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76173-4169-4CF4-858C-D2B9B1CA2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0B7DC-8C23-41DE-A9DC-BFE90F55C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82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5304-6068-401B-9575-82E467D7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3EBA95-A786-47DB-A4DF-9988B44E3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2CC71-7D7A-4468-85AB-421FC1DFE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17639-0270-4A2E-B637-B70D9F1CA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3B50E-09D5-4A3F-B40A-CE125FECD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19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9B873-0581-4C5B-940D-1733AEF8C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A7B4CF-6818-4FA6-9B67-B97AB8003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285C6-E755-44B6-9CF9-50817F47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2AD7C-097B-4422-BE00-19745CEDF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83E87-7AF5-4D03-B333-36A944114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22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0239D-5B20-4950-A976-9948E44C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A7256-1C09-44C6-8D9A-21FCCC6D4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2B27B-0382-4246-8894-65D330F52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D6C81-0B2C-4715-B417-57F924781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778DB-CE12-46A5-A313-A794209A9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57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55EA2-8DEB-404B-9847-6236B497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90E1B-BE20-4DF1-B4AA-3F3E892C5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D96A1-7901-4CED-85BE-9F00F506C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ECBB4-62D8-4A92-8D09-B63D56E4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DC298-FB6B-4940-B7A4-293D3F26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75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4B990-C36C-45F0-9D35-C45F1456D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1F9DF-6192-4B98-B044-4FF791561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6CC23-633F-481B-9916-F89009350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663E1-27E7-482C-90AF-79E283E3C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3D31AA-B2EC-4609-8C2A-9953CE8EA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1D28FE-2B1E-49EF-B323-68B9660D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55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73637-2C1D-49A0-8F34-8FECE47C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92CB4-6288-44BD-9381-E1A2EFDD4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3E000-2AA8-4257-8C06-B1EFBE0F3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E791F2-46B5-4E5D-BFBB-4DFE2C1C33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F2637A-2811-459E-BEB4-29FE33F75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551E5E-5E7B-412E-9A0F-0289C7CA2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7B0CB-2203-4877-95FF-831A4760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B338E-7760-45A7-90DE-46F6D56B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32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F1A15-B513-48E8-9C37-097F6918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219EC-77C4-49FA-895E-FBF365C8A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4C2C3-F8EA-4FD5-B6CF-AC70D0106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A1A99-CB5E-4304-8627-A385EE2C1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5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749537-C891-4810-9270-C65E89B0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C728F3-30FC-4DD4-8444-FE739926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25EE0-867D-4AC9-8C0F-0AB24587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24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CB06-6832-4DAA-B0CF-1F133303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3A883-07B3-4D6F-91BA-2288F6995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1CFDC-F33C-45F2-8C83-E944F868C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FD315-3C0F-4CE3-AB26-513B0F78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E5991-A4E8-4A0C-91DE-58845BA1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87A73-937C-4A0B-B3E4-9B7DF7E0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43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9D262-1A21-40A5-BADE-CF9467DE8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0B54F-2BE6-4582-B570-89BC21449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5795D6-0468-4E70-AEE7-CC51318ED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7C377-4600-4CD8-A642-98898A34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E19DEB-FF36-4191-B67C-DB7BA534D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AB349-3829-41FB-8274-117FEE56E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49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B15B27-0DF6-4DCB-A580-539FC4BA1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61B8D-1FBB-49CD-B4E8-40858A5C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27EDC-7395-4556-980F-ED983F55D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BECA6-529C-4373-9549-1463F2BFEFE2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DED1A-08F9-426F-9E0D-95B793F8D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9271-AD6E-4670-8257-59F14E3E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44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q70U0UJgvI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yxTcyFGfxM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48" y="4209098"/>
            <a:ext cx="281082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137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73"/>
            <a:ext cx="3978910" cy="273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121920" y="2936240"/>
            <a:ext cx="3599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rgbClr val="0070C0"/>
                </a:solidFill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3100232" y="230891"/>
            <a:ext cx="671512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u="sng" dirty="0"/>
              <a:t>Title: English Literature Taster Lesson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3730223" y="1614554"/>
            <a:ext cx="468108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/>
              <a:t>Aims:</a:t>
            </a:r>
          </a:p>
          <a:p>
            <a:pPr marL="342900" indent="-342900">
              <a:buAutoNum type="arabicPeriod"/>
            </a:pPr>
            <a:r>
              <a:rPr lang="en-GB" sz="2800" dirty="0"/>
              <a:t>To entice you all into signing up for </a:t>
            </a:r>
            <a:r>
              <a:rPr lang="en-GB" sz="2800" dirty="0" err="1"/>
              <a:t>Eng</a:t>
            </a:r>
            <a:r>
              <a:rPr lang="en-GB" sz="2800" dirty="0"/>
              <a:t> Lit</a:t>
            </a:r>
            <a:endParaRPr lang="en-GB" sz="2800" dirty="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0849A-58A8-4EBA-9FD3-8C38F19A6997}"/>
              </a:ext>
            </a:extLst>
          </p:cNvPr>
          <p:cNvSpPr txBox="1"/>
          <p:nvPr/>
        </p:nvSpPr>
        <p:spPr>
          <a:xfrm>
            <a:off x="8692551" y="368060"/>
            <a:ext cx="3174521" cy="64633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/>
              <a:t>DNA: </a:t>
            </a:r>
          </a:p>
          <a:p>
            <a:r>
              <a:rPr lang="en-US" sz="5400"/>
              <a:t>What makes you laugh</a:t>
            </a:r>
            <a:r>
              <a:rPr lang="en-US" sz="5400" dirty="0"/>
              <a:t>?</a:t>
            </a:r>
            <a:endParaRPr lang="en-US" sz="540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4869" y="4451870"/>
            <a:ext cx="2026577" cy="21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978A8-65E8-699E-DBC8-412D1513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8"/>
            <a:ext cx="10515600" cy="1325563"/>
          </a:xfrm>
        </p:spPr>
        <p:txBody>
          <a:bodyPr/>
          <a:lstStyle/>
          <a:p>
            <a:r>
              <a:rPr lang="en-US" b="1">
                <a:ea typeface="Calibri Light"/>
                <a:cs typeface="Calibri Light"/>
              </a:rPr>
              <a:t>English Literature is divided into two papers: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EB68D-55B0-A1B5-56EA-218E821D9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2" y="1346654"/>
            <a:ext cx="11582399" cy="51641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ea typeface="Calibri"/>
                <a:cs typeface="Calibri"/>
              </a:rPr>
              <a:t>Aspects of comedy:</a:t>
            </a:r>
          </a:p>
          <a:p>
            <a:r>
              <a:rPr lang="en-US" i="1">
                <a:ea typeface="Calibri"/>
                <a:cs typeface="Calibri"/>
              </a:rPr>
              <a:t>Twelfth Night</a:t>
            </a:r>
            <a:endParaRPr lang="en-US" i="1" dirty="0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Comedy Poetry</a:t>
            </a:r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ea typeface="Calibri"/>
                <a:cs typeface="Calibri"/>
              </a:rPr>
              <a:t>Elements of social and political protest:</a:t>
            </a:r>
          </a:p>
          <a:p>
            <a:r>
              <a:rPr lang="en-US" i="1">
                <a:ea typeface="Calibri"/>
                <a:cs typeface="Calibri"/>
              </a:rPr>
              <a:t>The Kite Runner</a:t>
            </a:r>
          </a:p>
          <a:p>
            <a:r>
              <a:rPr lang="en-US" i="1">
                <a:ea typeface="Calibri"/>
                <a:cs typeface="Calibri"/>
              </a:rPr>
              <a:t>A Doll's House</a:t>
            </a:r>
          </a:p>
          <a:p>
            <a:r>
              <a:rPr lang="en-US">
                <a:ea typeface="Calibri"/>
                <a:cs typeface="Calibri"/>
              </a:rPr>
              <a:t>Blake's </a:t>
            </a:r>
            <a:r>
              <a:rPr lang="en-US" i="1" dirty="0">
                <a:ea typeface="Calibri"/>
                <a:cs typeface="Calibri"/>
              </a:rPr>
              <a:t>Songs of Innocence &amp; Experience </a:t>
            </a:r>
            <a:r>
              <a:rPr lang="en-US" b="1">
                <a:ea typeface="Calibri"/>
                <a:cs typeface="Calibri"/>
              </a:rPr>
              <a:t>or </a:t>
            </a:r>
            <a:r>
              <a:rPr lang="en-US">
                <a:ea typeface="Calibri"/>
                <a:cs typeface="Calibri"/>
              </a:rPr>
              <a:t>T</a:t>
            </a:r>
            <a:r>
              <a:rPr lang="en-US" dirty="0">
                <a:ea typeface="Calibri"/>
                <a:cs typeface="Calibri"/>
              </a:rPr>
              <a:t>ony Harrison Poems</a:t>
            </a:r>
          </a:p>
          <a:p>
            <a:r>
              <a:rPr lang="en-US">
                <a:ea typeface="Calibri"/>
                <a:cs typeface="Calibri"/>
              </a:rPr>
              <a:t>Unseen</a:t>
            </a:r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9191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2A69E-68E2-A636-BC92-712564C8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46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4000">
                <a:ea typeface="Calibri Light"/>
                <a:cs typeface="Calibri Light"/>
              </a:rPr>
              <a:t>Watch the video carefully and make notes on what is meant to be funny-</a:t>
            </a:r>
            <a:br>
              <a:rPr lang="en-US" sz="4000" dirty="0">
                <a:ea typeface="Calibri Light"/>
                <a:cs typeface="Calibri Light"/>
              </a:rPr>
            </a:br>
            <a:r>
              <a:rPr lang="en-US" sz="4000" dirty="0">
                <a:ea typeface="Calibri Light"/>
                <a:cs typeface="Calibri Light"/>
              </a:rPr>
              <a:t> </a:t>
            </a:r>
          </a:p>
          <a:p>
            <a:endParaRPr lang="en-US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59D3D-9BF2-9EE2-4385-C7D396789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3600" dirty="0">
              <a:latin typeface="Calibri Light"/>
              <a:ea typeface="Calibri Light"/>
              <a:cs typeface="Calibri Light"/>
            </a:endParaRPr>
          </a:p>
          <a:p>
            <a:r>
              <a:rPr lang="en-US" sz="3600">
                <a:latin typeface="Calibri Light"/>
                <a:ea typeface="Calibri Light"/>
                <a:cs typeface="Calibri Light"/>
              </a:rPr>
              <a:t>What do we need to know before watching?</a:t>
            </a:r>
            <a:endParaRPr lang="en-US" sz="3600" dirty="0">
              <a:latin typeface="Calibri Light"/>
              <a:ea typeface="Calibri Light"/>
              <a:cs typeface="Calibri Light"/>
            </a:endParaRPr>
          </a:p>
          <a:p>
            <a:r>
              <a:rPr lang="en-US" sz="3600">
                <a:latin typeface="Calibri Light"/>
                <a:ea typeface="Calibri Light"/>
                <a:cs typeface="Calibri Light"/>
              </a:rPr>
              <a:t>What expectations do we have as an audience?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US" sz="3600">
                <a:latin typeface="Calibri Light"/>
                <a:ea typeface="Calibri Light"/>
                <a:cs typeface="Calibri Light"/>
              </a:rPr>
              <a:t>What different types of comedy appear?</a:t>
            </a:r>
          </a:p>
          <a:p>
            <a:r>
              <a:rPr lang="en-US" sz="3600">
                <a:latin typeface="Calibri Light"/>
                <a:ea typeface="Calibri Light"/>
                <a:cs typeface="Calibri Light"/>
              </a:rPr>
              <a:t>How funny do you think it is?</a:t>
            </a:r>
            <a:endParaRPr lang="en-US" sz="3600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1575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880B-3699-D4D3-30E8-9AE4BE50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29505"/>
          </a:xfrm>
        </p:spPr>
        <p:txBody>
          <a:bodyPr>
            <a:normAutofit/>
          </a:bodyPr>
          <a:lstStyle/>
          <a:p>
            <a:endParaRPr lang="en-US" dirty="0">
              <a:ea typeface="Calibri Light"/>
              <a:cs typeface="Calibri Light"/>
            </a:endParaRPr>
          </a:p>
        </p:txBody>
      </p:sp>
      <p:pic>
        <p:nvPicPr>
          <p:cNvPr id="4" name="Online Media 3" title="Impractical Jokers - Sal's Haunted Corn Maze (Punishment) | truTV">
            <a:hlinkClick r:id="" action="ppaction://noaction"/>
            <a:extLst>
              <a:ext uri="{FF2B5EF4-FFF2-40B4-BE49-F238E27FC236}">
                <a16:creationId xmlns:a16="http://schemas.microsoft.com/office/drawing/2014/main" id="{4150CAD8-DD6F-66F6-7E67-5087C01D92B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6839" y="388710"/>
            <a:ext cx="10734449" cy="6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46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Still I Rise by Maya Angelou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54" y="1822114"/>
            <a:ext cx="4511488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3200" b="1" dirty="0"/>
              <a:t>What elements of social and political protest can you find in this poem?</a:t>
            </a:r>
            <a:endParaRPr lang="en-GB" sz="3200" b="1" dirty="0">
              <a:ea typeface="Calibri"/>
              <a:cs typeface="Calibri"/>
            </a:endParaRPr>
          </a:p>
          <a:p>
            <a:endParaRPr lang="en-GB" sz="3200" b="1" dirty="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3200" b="1" dirty="0"/>
              <a:t>How does Angelou present her ideas?</a:t>
            </a:r>
            <a:endParaRPr lang="en-GB" sz="3200" b="1" dirty="0">
              <a:ea typeface="Calibri"/>
              <a:cs typeface="Calibri"/>
            </a:endParaRPr>
          </a:p>
        </p:txBody>
      </p:sp>
      <p:pic>
        <p:nvPicPr>
          <p:cNvPr id="4" name="Online Media 3" title="Still I Rise Maya Angelou |  Live &amp; Unplugged">
            <a:hlinkClick r:id="" action="ppaction://noaction"/>
            <a:extLst>
              <a:ext uri="{FF2B5EF4-FFF2-40B4-BE49-F238E27FC236}">
                <a16:creationId xmlns:a16="http://schemas.microsoft.com/office/drawing/2014/main" id="{0C8E96CF-613C-3A5D-696C-5318B836CFA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20318" y="1825171"/>
            <a:ext cx="580072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70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e4bebc-5183-402f-9a72-94513702be85">
      <Terms xmlns="http://schemas.microsoft.com/office/infopath/2007/PartnerControls"/>
    </lcf76f155ced4ddcb4097134ff3c332f>
    <TaxCatchAll xmlns="0ff20ada-ea1e-4479-af96-12e7f68be8f6" xsi:nil="true"/>
  </documentManagement>
</p:properties>
</file>

<file path=customXml/itemProps1.xml><?xml version="1.0" encoding="utf-8"?>
<ds:datastoreItem xmlns:ds="http://schemas.openxmlformats.org/officeDocument/2006/customXml" ds:itemID="{DA9D91EF-60A6-4F19-B9DC-4A54EDB430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3EED42-BAEA-4A9A-9F27-F3F9E8B702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e4bebc-5183-402f-9a72-94513702be85"/>
    <ds:schemaRef ds:uri="0ff20ada-ea1e-4479-af96-12e7f68be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0F2264-B177-4F2B-AC85-3769B56AF7E6}">
  <ds:schemaRefs>
    <ds:schemaRef ds:uri="8dab51e4-4bea-47c2-816f-15eb1d3a7b95"/>
    <ds:schemaRef ds:uri="http://purl.org/dc/elements/1.1/"/>
    <ds:schemaRef ds:uri="http://purl.org/dc/terms/"/>
    <ds:schemaRef ds:uri="http://www.w3.org/XML/1998/namespace"/>
    <ds:schemaRef ds:uri="5160b128-4567-41eb-b2f1-76d033e82c56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e45d5a6f-e902-4bcd-8698-f03629af2427"/>
    <ds:schemaRef ds:uri="2ff886b6-37ee-4b55-881f-1488484dc185"/>
    <ds:schemaRef ds:uri="3ae4bebc-5183-402f-9a72-94513702be85"/>
    <ds:schemaRef ds:uri="0ff20ada-ea1e-4479-af96-12e7f68be8f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3233</TotalTime>
  <Words>437</Words>
  <Application>Microsoft Office PowerPoint</Application>
  <PresentationFormat>Widescreen</PresentationFormat>
  <Paragraphs>32</Paragraphs>
  <Slides>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English Literature is divided into two papers:</vt:lpstr>
      <vt:lpstr>Watch the video carefully and make notes on what is meant to be funny-   </vt:lpstr>
      <vt:lpstr>PowerPoint Presentation</vt:lpstr>
      <vt:lpstr>Still I Rise by Maya Angelou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 Chaventre</dc:creator>
  <cp:lastModifiedBy>Mr W Danbury</cp:lastModifiedBy>
  <cp:revision>143</cp:revision>
  <dcterms:created xsi:type="dcterms:W3CDTF">2021-10-12T07:26:12Z</dcterms:created>
  <dcterms:modified xsi:type="dcterms:W3CDTF">2026-06-30T08:41:24Z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  <property fmtid="{D5CDD505-2E9C-101B-9397-08002B2CF9AE}" pid="3" name="Order">
    <vt:r8>1193200</vt:r8>
  </property>
  <property fmtid="{D5CDD505-2E9C-101B-9397-08002B2CF9AE}" pid="4" name="MediaServiceImageTags">
    <vt:lpwstr/>
  </property>
</Properties>
</file>