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 id="259" r:id="rId6"/>
    <p:sldId id="260" r:id="rId7"/>
    <p:sldId id="261"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1" d="100"/>
          <a:sy n="41" d="100"/>
        </p:scale>
        <p:origin x="808"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CA533-B253-447F-B386-EAF6DC77EE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2F020F8-E082-48D7-9482-5B175FE79F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5054897-BA3B-4540-981B-B169EABB9C21}"/>
              </a:ext>
            </a:extLst>
          </p:cNvPr>
          <p:cNvSpPr>
            <a:spLocks noGrp="1"/>
          </p:cNvSpPr>
          <p:nvPr>
            <p:ph type="dt" sz="half" idx="10"/>
          </p:nvPr>
        </p:nvSpPr>
        <p:spPr/>
        <p:txBody>
          <a:bodyPr/>
          <a:lstStyle/>
          <a:p>
            <a:fld id="{582BECA6-529C-4373-9549-1463F2BFEFE2}" type="datetimeFigureOut">
              <a:rPr lang="en-GB" smtClean="0"/>
              <a:t>04/07/2025</a:t>
            </a:fld>
            <a:endParaRPr lang="en-GB"/>
          </a:p>
        </p:txBody>
      </p:sp>
      <p:sp>
        <p:nvSpPr>
          <p:cNvPr id="5" name="Footer Placeholder 4">
            <a:extLst>
              <a:ext uri="{FF2B5EF4-FFF2-40B4-BE49-F238E27FC236}">
                <a16:creationId xmlns:a16="http://schemas.microsoft.com/office/drawing/2014/main" id="{7AA76173-4169-4CF4-858C-D2B9B1CA29E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920B7DC-8C23-41DE-A9DC-BFE90F55C449}"/>
              </a:ext>
            </a:extLst>
          </p:cNvPr>
          <p:cNvSpPr>
            <a:spLocks noGrp="1"/>
          </p:cNvSpPr>
          <p:nvPr>
            <p:ph type="sldNum" sz="quarter" idx="12"/>
          </p:nvPr>
        </p:nvSpPr>
        <p:spPr/>
        <p:txBody>
          <a:bodyPr/>
          <a:lstStyle/>
          <a:p>
            <a:fld id="{40751EA7-C66C-45AA-88A9-CDC83186F7A4}" type="slidenum">
              <a:rPr lang="en-GB" smtClean="0"/>
              <a:t>‹#›</a:t>
            </a:fld>
            <a:endParaRPr lang="en-GB"/>
          </a:p>
        </p:txBody>
      </p:sp>
    </p:spTree>
    <p:extLst>
      <p:ext uri="{BB962C8B-B14F-4D97-AF65-F5344CB8AC3E}">
        <p14:creationId xmlns:p14="http://schemas.microsoft.com/office/powerpoint/2010/main" val="2214829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85304-6068-401B-9575-82E467D7776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83EBA95-A786-47DB-A4DF-9988B44E33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A12CC71-7D7A-4468-85AB-421FC1DFE427}"/>
              </a:ext>
            </a:extLst>
          </p:cNvPr>
          <p:cNvSpPr>
            <a:spLocks noGrp="1"/>
          </p:cNvSpPr>
          <p:nvPr>
            <p:ph type="dt" sz="half" idx="10"/>
          </p:nvPr>
        </p:nvSpPr>
        <p:spPr/>
        <p:txBody>
          <a:bodyPr/>
          <a:lstStyle/>
          <a:p>
            <a:fld id="{582BECA6-529C-4373-9549-1463F2BFEFE2}" type="datetimeFigureOut">
              <a:rPr lang="en-GB" smtClean="0"/>
              <a:t>04/07/2025</a:t>
            </a:fld>
            <a:endParaRPr lang="en-GB"/>
          </a:p>
        </p:txBody>
      </p:sp>
      <p:sp>
        <p:nvSpPr>
          <p:cNvPr id="5" name="Footer Placeholder 4">
            <a:extLst>
              <a:ext uri="{FF2B5EF4-FFF2-40B4-BE49-F238E27FC236}">
                <a16:creationId xmlns:a16="http://schemas.microsoft.com/office/drawing/2014/main" id="{ACE17639-0270-4A2E-B637-B70D9F1CAB6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423B50E-09D5-4A3F-B40A-CE125FECDDB2}"/>
              </a:ext>
            </a:extLst>
          </p:cNvPr>
          <p:cNvSpPr>
            <a:spLocks noGrp="1"/>
          </p:cNvSpPr>
          <p:nvPr>
            <p:ph type="sldNum" sz="quarter" idx="12"/>
          </p:nvPr>
        </p:nvSpPr>
        <p:spPr/>
        <p:txBody>
          <a:bodyPr/>
          <a:lstStyle/>
          <a:p>
            <a:fld id="{40751EA7-C66C-45AA-88A9-CDC83186F7A4}" type="slidenum">
              <a:rPr lang="en-GB" smtClean="0"/>
              <a:t>‹#›</a:t>
            </a:fld>
            <a:endParaRPr lang="en-GB"/>
          </a:p>
        </p:txBody>
      </p:sp>
    </p:spTree>
    <p:extLst>
      <p:ext uri="{BB962C8B-B14F-4D97-AF65-F5344CB8AC3E}">
        <p14:creationId xmlns:p14="http://schemas.microsoft.com/office/powerpoint/2010/main" val="984193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169B873-0581-4C5B-940D-1733AEF8CE8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7A7B4CF-6818-4FA6-9B67-B97AB8003E6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5285C6-E755-44B6-9CF9-50817F470808}"/>
              </a:ext>
            </a:extLst>
          </p:cNvPr>
          <p:cNvSpPr>
            <a:spLocks noGrp="1"/>
          </p:cNvSpPr>
          <p:nvPr>
            <p:ph type="dt" sz="half" idx="10"/>
          </p:nvPr>
        </p:nvSpPr>
        <p:spPr/>
        <p:txBody>
          <a:bodyPr/>
          <a:lstStyle/>
          <a:p>
            <a:fld id="{582BECA6-529C-4373-9549-1463F2BFEFE2}" type="datetimeFigureOut">
              <a:rPr lang="en-GB" smtClean="0"/>
              <a:t>04/07/2025</a:t>
            </a:fld>
            <a:endParaRPr lang="en-GB"/>
          </a:p>
        </p:txBody>
      </p:sp>
      <p:sp>
        <p:nvSpPr>
          <p:cNvPr id="5" name="Footer Placeholder 4">
            <a:extLst>
              <a:ext uri="{FF2B5EF4-FFF2-40B4-BE49-F238E27FC236}">
                <a16:creationId xmlns:a16="http://schemas.microsoft.com/office/drawing/2014/main" id="{8C92AD7C-097B-4422-BE00-19745CEDFD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ED83E87-7AF5-4D03-B333-36A944114A3D}"/>
              </a:ext>
            </a:extLst>
          </p:cNvPr>
          <p:cNvSpPr>
            <a:spLocks noGrp="1"/>
          </p:cNvSpPr>
          <p:nvPr>
            <p:ph type="sldNum" sz="quarter" idx="12"/>
          </p:nvPr>
        </p:nvSpPr>
        <p:spPr/>
        <p:txBody>
          <a:bodyPr/>
          <a:lstStyle/>
          <a:p>
            <a:fld id="{40751EA7-C66C-45AA-88A9-CDC83186F7A4}" type="slidenum">
              <a:rPr lang="en-GB" smtClean="0"/>
              <a:t>‹#›</a:t>
            </a:fld>
            <a:endParaRPr lang="en-GB"/>
          </a:p>
        </p:txBody>
      </p:sp>
    </p:spTree>
    <p:extLst>
      <p:ext uri="{BB962C8B-B14F-4D97-AF65-F5344CB8AC3E}">
        <p14:creationId xmlns:p14="http://schemas.microsoft.com/office/powerpoint/2010/main" val="289322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0239D-5B20-4950-A976-9948E44C41C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A0A7256-1C09-44C6-8D9A-21FCCC6D4BD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8D2B27B-0382-4246-8894-65D330F525A3}"/>
              </a:ext>
            </a:extLst>
          </p:cNvPr>
          <p:cNvSpPr>
            <a:spLocks noGrp="1"/>
          </p:cNvSpPr>
          <p:nvPr>
            <p:ph type="dt" sz="half" idx="10"/>
          </p:nvPr>
        </p:nvSpPr>
        <p:spPr/>
        <p:txBody>
          <a:bodyPr/>
          <a:lstStyle/>
          <a:p>
            <a:fld id="{582BECA6-529C-4373-9549-1463F2BFEFE2}" type="datetimeFigureOut">
              <a:rPr lang="en-GB" smtClean="0"/>
              <a:t>04/07/2025</a:t>
            </a:fld>
            <a:endParaRPr lang="en-GB"/>
          </a:p>
        </p:txBody>
      </p:sp>
      <p:sp>
        <p:nvSpPr>
          <p:cNvPr id="5" name="Footer Placeholder 4">
            <a:extLst>
              <a:ext uri="{FF2B5EF4-FFF2-40B4-BE49-F238E27FC236}">
                <a16:creationId xmlns:a16="http://schemas.microsoft.com/office/drawing/2014/main" id="{8B6D6C81-0B2C-4715-B417-57F924781C8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2B778DB-CE12-46A5-A313-A794209A9694}"/>
              </a:ext>
            </a:extLst>
          </p:cNvPr>
          <p:cNvSpPr>
            <a:spLocks noGrp="1"/>
          </p:cNvSpPr>
          <p:nvPr>
            <p:ph type="sldNum" sz="quarter" idx="12"/>
          </p:nvPr>
        </p:nvSpPr>
        <p:spPr/>
        <p:txBody>
          <a:bodyPr/>
          <a:lstStyle/>
          <a:p>
            <a:fld id="{40751EA7-C66C-45AA-88A9-CDC83186F7A4}" type="slidenum">
              <a:rPr lang="en-GB" smtClean="0"/>
              <a:t>‹#›</a:t>
            </a:fld>
            <a:endParaRPr lang="en-GB"/>
          </a:p>
        </p:txBody>
      </p:sp>
    </p:spTree>
    <p:extLst>
      <p:ext uri="{BB962C8B-B14F-4D97-AF65-F5344CB8AC3E}">
        <p14:creationId xmlns:p14="http://schemas.microsoft.com/office/powerpoint/2010/main" val="3040578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5EA2-8DEB-404B-9847-6236B49777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3190E1B-BE20-4DF1-B4AA-3F3E892C50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23D96A1-7901-4CED-85BE-9F00F506CA8E}"/>
              </a:ext>
            </a:extLst>
          </p:cNvPr>
          <p:cNvSpPr>
            <a:spLocks noGrp="1"/>
          </p:cNvSpPr>
          <p:nvPr>
            <p:ph type="dt" sz="half" idx="10"/>
          </p:nvPr>
        </p:nvSpPr>
        <p:spPr/>
        <p:txBody>
          <a:bodyPr/>
          <a:lstStyle/>
          <a:p>
            <a:fld id="{582BECA6-529C-4373-9549-1463F2BFEFE2}" type="datetimeFigureOut">
              <a:rPr lang="en-GB" smtClean="0"/>
              <a:t>04/07/2025</a:t>
            </a:fld>
            <a:endParaRPr lang="en-GB"/>
          </a:p>
        </p:txBody>
      </p:sp>
      <p:sp>
        <p:nvSpPr>
          <p:cNvPr id="5" name="Footer Placeholder 4">
            <a:extLst>
              <a:ext uri="{FF2B5EF4-FFF2-40B4-BE49-F238E27FC236}">
                <a16:creationId xmlns:a16="http://schemas.microsoft.com/office/drawing/2014/main" id="{6CAECBB4-62D8-4A92-8D09-B63D56E4E6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A7DC298-FB6B-4940-B7A4-293D3F2609A4}"/>
              </a:ext>
            </a:extLst>
          </p:cNvPr>
          <p:cNvSpPr>
            <a:spLocks noGrp="1"/>
          </p:cNvSpPr>
          <p:nvPr>
            <p:ph type="sldNum" sz="quarter" idx="12"/>
          </p:nvPr>
        </p:nvSpPr>
        <p:spPr/>
        <p:txBody>
          <a:bodyPr/>
          <a:lstStyle/>
          <a:p>
            <a:fld id="{40751EA7-C66C-45AA-88A9-CDC83186F7A4}" type="slidenum">
              <a:rPr lang="en-GB" smtClean="0"/>
              <a:t>‹#›</a:t>
            </a:fld>
            <a:endParaRPr lang="en-GB"/>
          </a:p>
        </p:txBody>
      </p:sp>
    </p:spTree>
    <p:extLst>
      <p:ext uri="{BB962C8B-B14F-4D97-AF65-F5344CB8AC3E}">
        <p14:creationId xmlns:p14="http://schemas.microsoft.com/office/powerpoint/2010/main" val="2922775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4B990-C36C-45F0-9D35-C45F1456D1C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C61F9DF-6192-4B98-B044-4FF791561E3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B16CC23-633F-481B-9916-F89009350E3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1A663E1-27E7-482C-90AF-79E283E3C954}"/>
              </a:ext>
            </a:extLst>
          </p:cNvPr>
          <p:cNvSpPr>
            <a:spLocks noGrp="1"/>
          </p:cNvSpPr>
          <p:nvPr>
            <p:ph type="dt" sz="half" idx="10"/>
          </p:nvPr>
        </p:nvSpPr>
        <p:spPr/>
        <p:txBody>
          <a:bodyPr/>
          <a:lstStyle/>
          <a:p>
            <a:fld id="{582BECA6-529C-4373-9549-1463F2BFEFE2}" type="datetimeFigureOut">
              <a:rPr lang="en-GB" smtClean="0"/>
              <a:t>04/07/2025</a:t>
            </a:fld>
            <a:endParaRPr lang="en-GB"/>
          </a:p>
        </p:txBody>
      </p:sp>
      <p:sp>
        <p:nvSpPr>
          <p:cNvPr id="6" name="Footer Placeholder 5">
            <a:extLst>
              <a:ext uri="{FF2B5EF4-FFF2-40B4-BE49-F238E27FC236}">
                <a16:creationId xmlns:a16="http://schemas.microsoft.com/office/drawing/2014/main" id="{853D31AA-B2EC-4609-8C2A-9953CE8EA3F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71D28FE-2B1E-49EF-B323-68B9660D6164}"/>
              </a:ext>
            </a:extLst>
          </p:cNvPr>
          <p:cNvSpPr>
            <a:spLocks noGrp="1"/>
          </p:cNvSpPr>
          <p:nvPr>
            <p:ph type="sldNum" sz="quarter" idx="12"/>
          </p:nvPr>
        </p:nvSpPr>
        <p:spPr/>
        <p:txBody>
          <a:bodyPr/>
          <a:lstStyle/>
          <a:p>
            <a:fld id="{40751EA7-C66C-45AA-88A9-CDC83186F7A4}" type="slidenum">
              <a:rPr lang="en-GB" smtClean="0"/>
              <a:t>‹#›</a:t>
            </a:fld>
            <a:endParaRPr lang="en-GB"/>
          </a:p>
        </p:txBody>
      </p:sp>
    </p:spTree>
    <p:extLst>
      <p:ext uri="{BB962C8B-B14F-4D97-AF65-F5344CB8AC3E}">
        <p14:creationId xmlns:p14="http://schemas.microsoft.com/office/powerpoint/2010/main" val="4163550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73637-2C1D-49A0-8F34-8FECE47CBF6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1292CB4-6288-44BD-9381-E1A2EFDD44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753E000-2AA8-4257-8C06-B1EFBE0F395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6E791F2-46B5-4E5D-BFBB-4DFE2C1C33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4F2637A-2811-459E-BEB4-29FE33F752C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C551E5E-5E7B-412E-9A0F-0289C7CA20EF}"/>
              </a:ext>
            </a:extLst>
          </p:cNvPr>
          <p:cNvSpPr>
            <a:spLocks noGrp="1"/>
          </p:cNvSpPr>
          <p:nvPr>
            <p:ph type="dt" sz="half" idx="10"/>
          </p:nvPr>
        </p:nvSpPr>
        <p:spPr/>
        <p:txBody>
          <a:bodyPr/>
          <a:lstStyle/>
          <a:p>
            <a:fld id="{582BECA6-529C-4373-9549-1463F2BFEFE2}" type="datetimeFigureOut">
              <a:rPr lang="en-GB" smtClean="0"/>
              <a:t>04/07/2025</a:t>
            </a:fld>
            <a:endParaRPr lang="en-GB"/>
          </a:p>
        </p:txBody>
      </p:sp>
      <p:sp>
        <p:nvSpPr>
          <p:cNvPr id="8" name="Footer Placeholder 7">
            <a:extLst>
              <a:ext uri="{FF2B5EF4-FFF2-40B4-BE49-F238E27FC236}">
                <a16:creationId xmlns:a16="http://schemas.microsoft.com/office/drawing/2014/main" id="{3917B0CB-2203-4877-95FF-831A476036B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68B338E-7760-45A7-90DE-46F6D56BC1E4}"/>
              </a:ext>
            </a:extLst>
          </p:cNvPr>
          <p:cNvSpPr>
            <a:spLocks noGrp="1"/>
          </p:cNvSpPr>
          <p:nvPr>
            <p:ph type="sldNum" sz="quarter" idx="12"/>
          </p:nvPr>
        </p:nvSpPr>
        <p:spPr/>
        <p:txBody>
          <a:bodyPr/>
          <a:lstStyle/>
          <a:p>
            <a:fld id="{40751EA7-C66C-45AA-88A9-CDC83186F7A4}" type="slidenum">
              <a:rPr lang="en-GB" smtClean="0"/>
              <a:t>‹#›</a:t>
            </a:fld>
            <a:endParaRPr lang="en-GB"/>
          </a:p>
        </p:txBody>
      </p:sp>
    </p:spTree>
    <p:extLst>
      <p:ext uri="{BB962C8B-B14F-4D97-AF65-F5344CB8AC3E}">
        <p14:creationId xmlns:p14="http://schemas.microsoft.com/office/powerpoint/2010/main" val="1046323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F1A15-B513-48E8-9C37-097F6918789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F7219EC-77C4-49FA-895E-FBF365C8AC0B}"/>
              </a:ext>
            </a:extLst>
          </p:cNvPr>
          <p:cNvSpPr>
            <a:spLocks noGrp="1"/>
          </p:cNvSpPr>
          <p:nvPr>
            <p:ph type="dt" sz="half" idx="10"/>
          </p:nvPr>
        </p:nvSpPr>
        <p:spPr/>
        <p:txBody>
          <a:bodyPr/>
          <a:lstStyle/>
          <a:p>
            <a:fld id="{582BECA6-529C-4373-9549-1463F2BFEFE2}" type="datetimeFigureOut">
              <a:rPr lang="en-GB" smtClean="0"/>
              <a:t>04/07/2025</a:t>
            </a:fld>
            <a:endParaRPr lang="en-GB"/>
          </a:p>
        </p:txBody>
      </p:sp>
      <p:sp>
        <p:nvSpPr>
          <p:cNvPr id="4" name="Footer Placeholder 3">
            <a:extLst>
              <a:ext uri="{FF2B5EF4-FFF2-40B4-BE49-F238E27FC236}">
                <a16:creationId xmlns:a16="http://schemas.microsoft.com/office/drawing/2014/main" id="{25F4C2C3-F8EA-4FD5-B6CF-AC70D0106C3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FFA1A99-CB5E-4304-8627-A385EE2C1970}"/>
              </a:ext>
            </a:extLst>
          </p:cNvPr>
          <p:cNvSpPr>
            <a:spLocks noGrp="1"/>
          </p:cNvSpPr>
          <p:nvPr>
            <p:ph type="sldNum" sz="quarter" idx="12"/>
          </p:nvPr>
        </p:nvSpPr>
        <p:spPr/>
        <p:txBody>
          <a:bodyPr/>
          <a:lstStyle/>
          <a:p>
            <a:fld id="{40751EA7-C66C-45AA-88A9-CDC83186F7A4}" type="slidenum">
              <a:rPr lang="en-GB" smtClean="0"/>
              <a:t>‹#›</a:t>
            </a:fld>
            <a:endParaRPr lang="en-GB"/>
          </a:p>
        </p:txBody>
      </p:sp>
    </p:spTree>
    <p:extLst>
      <p:ext uri="{BB962C8B-B14F-4D97-AF65-F5344CB8AC3E}">
        <p14:creationId xmlns:p14="http://schemas.microsoft.com/office/powerpoint/2010/main" val="1341500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749537-C891-4810-9270-C65E89B0D876}"/>
              </a:ext>
            </a:extLst>
          </p:cNvPr>
          <p:cNvSpPr>
            <a:spLocks noGrp="1"/>
          </p:cNvSpPr>
          <p:nvPr>
            <p:ph type="dt" sz="half" idx="10"/>
          </p:nvPr>
        </p:nvSpPr>
        <p:spPr/>
        <p:txBody>
          <a:bodyPr/>
          <a:lstStyle/>
          <a:p>
            <a:fld id="{582BECA6-529C-4373-9549-1463F2BFEFE2}" type="datetimeFigureOut">
              <a:rPr lang="en-GB" smtClean="0"/>
              <a:t>04/07/2025</a:t>
            </a:fld>
            <a:endParaRPr lang="en-GB"/>
          </a:p>
        </p:txBody>
      </p:sp>
      <p:sp>
        <p:nvSpPr>
          <p:cNvPr id="3" name="Footer Placeholder 2">
            <a:extLst>
              <a:ext uri="{FF2B5EF4-FFF2-40B4-BE49-F238E27FC236}">
                <a16:creationId xmlns:a16="http://schemas.microsoft.com/office/drawing/2014/main" id="{09C728F3-30FC-4DD4-8444-FE739926875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B425EE0-867D-4AC9-8C0F-0AB24587BD8D}"/>
              </a:ext>
            </a:extLst>
          </p:cNvPr>
          <p:cNvSpPr>
            <a:spLocks noGrp="1"/>
          </p:cNvSpPr>
          <p:nvPr>
            <p:ph type="sldNum" sz="quarter" idx="12"/>
          </p:nvPr>
        </p:nvSpPr>
        <p:spPr/>
        <p:txBody>
          <a:bodyPr/>
          <a:lstStyle/>
          <a:p>
            <a:fld id="{40751EA7-C66C-45AA-88A9-CDC83186F7A4}" type="slidenum">
              <a:rPr lang="en-GB" smtClean="0"/>
              <a:t>‹#›</a:t>
            </a:fld>
            <a:endParaRPr lang="en-GB"/>
          </a:p>
        </p:txBody>
      </p:sp>
    </p:spTree>
    <p:extLst>
      <p:ext uri="{BB962C8B-B14F-4D97-AF65-F5344CB8AC3E}">
        <p14:creationId xmlns:p14="http://schemas.microsoft.com/office/powerpoint/2010/main" val="2467247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ACB06-6832-4DAA-B0CF-1F13330305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903A883-07B3-4D6F-91BA-2288F6995C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B21CFDC-F33C-45F2-8C83-E944F868CE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40FD315-3C0F-4CE3-AB26-513B0F780C30}"/>
              </a:ext>
            </a:extLst>
          </p:cNvPr>
          <p:cNvSpPr>
            <a:spLocks noGrp="1"/>
          </p:cNvSpPr>
          <p:nvPr>
            <p:ph type="dt" sz="half" idx="10"/>
          </p:nvPr>
        </p:nvSpPr>
        <p:spPr/>
        <p:txBody>
          <a:bodyPr/>
          <a:lstStyle/>
          <a:p>
            <a:fld id="{582BECA6-529C-4373-9549-1463F2BFEFE2}" type="datetimeFigureOut">
              <a:rPr lang="en-GB" smtClean="0"/>
              <a:t>04/07/2025</a:t>
            </a:fld>
            <a:endParaRPr lang="en-GB"/>
          </a:p>
        </p:txBody>
      </p:sp>
      <p:sp>
        <p:nvSpPr>
          <p:cNvPr id="6" name="Footer Placeholder 5">
            <a:extLst>
              <a:ext uri="{FF2B5EF4-FFF2-40B4-BE49-F238E27FC236}">
                <a16:creationId xmlns:a16="http://schemas.microsoft.com/office/drawing/2014/main" id="{CE6E5991-A4E8-4A0C-91DE-58845BA1618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BE87A73-937C-4A0B-B3E4-9B7DF7E0980A}"/>
              </a:ext>
            </a:extLst>
          </p:cNvPr>
          <p:cNvSpPr>
            <a:spLocks noGrp="1"/>
          </p:cNvSpPr>
          <p:nvPr>
            <p:ph type="sldNum" sz="quarter" idx="12"/>
          </p:nvPr>
        </p:nvSpPr>
        <p:spPr/>
        <p:txBody>
          <a:bodyPr/>
          <a:lstStyle/>
          <a:p>
            <a:fld id="{40751EA7-C66C-45AA-88A9-CDC83186F7A4}" type="slidenum">
              <a:rPr lang="en-GB" smtClean="0"/>
              <a:t>‹#›</a:t>
            </a:fld>
            <a:endParaRPr lang="en-GB"/>
          </a:p>
        </p:txBody>
      </p:sp>
    </p:spTree>
    <p:extLst>
      <p:ext uri="{BB962C8B-B14F-4D97-AF65-F5344CB8AC3E}">
        <p14:creationId xmlns:p14="http://schemas.microsoft.com/office/powerpoint/2010/main" val="4116431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9D262-1A21-40A5-BADE-CF9467DE82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550B54F-2BE6-4582-B570-89BC214493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45795D6-0468-4E70-AEE7-CC51318EDE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BE7C377-4600-4CD8-A642-98898A34C062}"/>
              </a:ext>
            </a:extLst>
          </p:cNvPr>
          <p:cNvSpPr>
            <a:spLocks noGrp="1"/>
          </p:cNvSpPr>
          <p:nvPr>
            <p:ph type="dt" sz="half" idx="10"/>
          </p:nvPr>
        </p:nvSpPr>
        <p:spPr/>
        <p:txBody>
          <a:bodyPr/>
          <a:lstStyle/>
          <a:p>
            <a:fld id="{582BECA6-529C-4373-9549-1463F2BFEFE2}" type="datetimeFigureOut">
              <a:rPr lang="en-GB" smtClean="0"/>
              <a:t>04/07/2025</a:t>
            </a:fld>
            <a:endParaRPr lang="en-GB"/>
          </a:p>
        </p:txBody>
      </p:sp>
      <p:sp>
        <p:nvSpPr>
          <p:cNvPr id="6" name="Footer Placeholder 5">
            <a:extLst>
              <a:ext uri="{FF2B5EF4-FFF2-40B4-BE49-F238E27FC236}">
                <a16:creationId xmlns:a16="http://schemas.microsoft.com/office/drawing/2014/main" id="{C7E19DEB-FF36-4191-B67C-DB7BA534D4C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8BAB349-3829-41FB-8274-117FEE56E31E}"/>
              </a:ext>
            </a:extLst>
          </p:cNvPr>
          <p:cNvSpPr>
            <a:spLocks noGrp="1"/>
          </p:cNvSpPr>
          <p:nvPr>
            <p:ph type="sldNum" sz="quarter" idx="12"/>
          </p:nvPr>
        </p:nvSpPr>
        <p:spPr/>
        <p:txBody>
          <a:bodyPr/>
          <a:lstStyle/>
          <a:p>
            <a:fld id="{40751EA7-C66C-45AA-88A9-CDC83186F7A4}" type="slidenum">
              <a:rPr lang="en-GB" smtClean="0"/>
              <a:t>‹#›</a:t>
            </a:fld>
            <a:endParaRPr lang="en-GB"/>
          </a:p>
        </p:txBody>
      </p:sp>
    </p:spTree>
    <p:extLst>
      <p:ext uri="{BB962C8B-B14F-4D97-AF65-F5344CB8AC3E}">
        <p14:creationId xmlns:p14="http://schemas.microsoft.com/office/powerpoint/2010/main" val="1925499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B15B27-0DF6-4DCB-A580-539FC4BA15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8F61B8D-1FBB-49CD-B4E8-40858A5CB7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1627EDC-7395-4556-980F-ED983F55D5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2BECA6-529C-4373-9549-1463F2BFEFE2}" type="datetimeFigureOut">
              <a:rPr lang="en-GB" smtClean="0"/>
              <a:t>04/07/2025</a:t>
            </a:fld>
            <a:endParaRPr lang="en-GB"/>
          </a:p>
        </p:txBody>
      </p:sp>
      <p:sp>
        <p:nvSpPr>
          <p:cNvPr id="5" name="Footer Placeholder 4">
            <a:extLst>
              <a:ext uri="{FF2B5EF4-FFF2-40B4-BE49-F238E27FC236}">
                <a16:creationId xmlns:a16="http://schemas.microsoft.com/office/drawing/2014/main" id="{646DED1A-08F9-426F-9E0D-95B793F8D6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5249271-AD6E-4670-8257-59F14E3E9D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751EA7-C66C-45AA-88A9-CDC83186F7A4}" type="slidenum">
              <a:rPr lang="en-GB" smtClean="0"/>
              <a:t>‹#›</a:t>
            </a:fld>
            <a:endParaRPr lang="en-GB"/>
          </a:p>
        </p:txBody>
      </p:sp>
    </p:spTree>
    <p:extLst>
      <p:ext uri="{BB962C8B-B14F-4D97-AF65-F5344CB8AC3E}">
        <p14:creationId xmlns:p14="http://schemas.microsoft.com/office/powerpoint/2010/main" val="25564425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54530F2C-5EDF-4D79-9624-F490051770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85948" y="4209098"/>
            <a:ext cx="2810827" cy="2810827"/>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a:extLst>
              <a:ext uri="{FF2B5EF4-FFF2-40B4-BE49-F238E27FC236}">
                <a16:creationId xmlns:a16="http://schemas.microsoft.com/office/drawing/2014/main" id="{94869859-C50F-4D00-B004-C446037A2E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721377" cy="2810827"/>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a:extLst>
              <a:ext uri="{FF2B5EF4-FFF2-40B4-BE49-F238E27FC236}">
                <a16:creationId xmlns:a16="http://schemas.microsoft.com/office/drawing/2014/main" id="{DBF87A5D-6D5C-4567-8A80-C489D295648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076773"/>
            <a:ext cx="3978910" cy="273360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C7659AE-13DF-4079-A3CE-C9B11D20F3F9}"/>
              </a:ext>
            </a:extLst>
          </p:cNvPr>
          <p:cNvSpPr txBox="1"/>
          <p:nvPr/>
        </p:nvSpPr>
        <p:spPr>
          <a:xfrm>
            <a:off x="121920" y="2936240"/>
            <a:ext cx="3599457" cy="954107"/>
          </a:xfrm>
          <a:prstGeom prst="rect">
            <a:avLst/>
          </a:prstGeom>
          <a:noFill/>
        </p:spPr>
        <p:txBody>
          <a:bodyPr wrap="square" rtlCol="0">
            <a:spAutoFit/>
          </a:bodyPr>
          <a:lstStyle/>
          <a:p>
            <a:pPr algn="ctr"/>
            <a:r>
              <a:rPr lang="en-GB" sz="2800" b="1" i="1" dirty="0">
                <a:solidFill>
                  <a:srgbClr val="0070C0"/>
                </a:solidFill>
              </a:rPr>
              <a:t>Thank you for being ready to learn!</a:t>
            </a:r>
          </a:p>
        </p:txBody>
      </p:sp>
      <p:sp>
        <p:nvSpPr>
          <p:cNvPr id="5" name="TextBox 4">
            <a:extLst>
              <a:ext uri="{FF2B5EF4-FFF2-40B4-BE49-F238E27FC236}">
                <a16:creationId xmlns:a16="http://schemas.microsoft.com/office/drawing/2014/main" id="{CDF25251-DF7F-446C-86BD-4648199E6D5C}"/>
              </a:ext>
            </a:extLst>
          </p:cNvPr>
          <p:cNvSpPr txBox="1"/>
          <p:nvPr/>
        </p:nvSpPr>
        <p:spPr>
          <a:xfrm>
            <a:off x="3721377" y="371475"/>
            <a:ext cx="6715125" cy="523220"/>
          </a:xfrm>
          <a:prstGeom prst="rect">
            <a:avLst/>
          </a:prstGeom>
          <a:noFill/>
        </p:spPr>
        <p:txBody>
          <a:bodyPr wrap="square" lIns="91440" tIns="45720" rIns="91440" bIns="45720" rtlCol="0" anchor="t">
            <a:spAutoFit/>
          </a:bodyPr>
          <a:lstStyle/>
          <a:p>
            <a:r>
              <a:rPr lang="en-GB" sz="2800" b="1" u="sng" dirty="0"/>
              <a:t>Title: Computer Science A Level</a:t>
            </a:r>
          </a:p>
        </p:txBody>
      </p:sp>
      <p:sp>
        <p:nvSpPr>
          <p:cNvPr id="6" name="TextBox 5">
            <a:extLst>
              <a:ext uri="{FF2B5EF4-FFF2-40B4-BE49-F238E27FC236}">
                <a16:creationId xmlns:a16="http://schemas.microsoft.com/office/drawing/2014/main" id="{6B680610-4F80-46A2-AB4C-8A9B847B68AC}"/>
              </a:ext>
            </a:extLst>
          </p:cNvPr>
          <p:cNvSpPr txBox="1"/>
          <p:nvPr/>
        </p:nvSpPr>
        <p:spPr>
          <a:xfrm>
            <a:off x="4117251" y="1414135"/>
            <a:ext cx="4681088" cy="3200876"/>
          </a:xfrm>
          <a:prstGeom prst="rect">
            <a:avLst/>
          </a:prstGeom>
          <a:noFill/>
        </p:spPr>
        <p:txBody>
          <a:bodyPr wrap="square" lIns="91440" tIns="45720" rIns="91440" bIns="45720" rtlCol="0" anchor="t">
            <a:spAutoFit/>
          </a:bodyPr>
          <a:lstStyle/>
          <a:p>
            <a:r>
              <a:rPr lang="en-GB" sz="2800" dirty="0"/>
              <a:t>Aims:</a:t>
            </a:r>
          </a:p>
          <a:p>
            <a:pPr marL="342900" indent="-342900">
              <a:buAutoNum type="arabicPeriod"/>
            </a:pPr>
            <a:r>
              <a:rPr lang="en-GB" sz="2800" dirty="0"/>
              <a:t>Course overview – </a:t>
            </a:r>
            <a:r>
              <a:rPr lang="en-GB" dirty="0"/>
              <a:t>understand the nature of the course</a:t>
            </a:r>
          </a:p>
          <a:p>
            <a:pPr marL="342900" indent="-342900">
              <a:buAutoNum type="arabicPeriod"/>
            </a:pPr>
            <a:r>
              <a:rPr lang="en-GB" sz="2800" dirty="0">
                <a:ea typeface="Calibri"/>
                <a:cs typeface="Calibri"/>
              </a:rPr>
              <a:t>A programming task – </a:t>
            </a:r>
            <a:r>
              <a:rPr lang="en-GB" dirty="0">
                <a:ea typeface="Calibri"/>
                <a:cs typeface="Calibri"/>
              </a:rPr>
              <a:t>an introduction or revisit to some simple programming</a:t>
            </a:r>
          </a:p>
          <a:p>
            <a:pPr marL="342900" indent="-342900">
              <a:buAutoNum type="arabicPeriod"/>
            </a:pPr>
            <a:r>
              <a:rPr lang="en-GB" sz="2800" dirty="0">
                <a:ea typeface="Calibri"/>
                <a:cs typeface="Calibri"/>
              </a:rPr>
              <a:t>Summer work – </a:t>
            </a:r>
            <a:r>
              <a:rPr lang="en-GB" dirty="0">
                <a:ea typeface="Calibri"/>
                <a:cs typeface="Calibri"/>
              </a:rPr>
              <a:t>what will you have to do? What do I expect when you return in September </a:t>
            </a:r>
            <a:endParaRPr lang="en-GB" sz="2800" dirty="0">
              <a:ea typeface="Calibri"/>
              <a:cs typeface="Calibri"/>
            </a:endParaRPr>
          </a:p>
        </p:txBody>
      </p:sp>
      <p:sp>
        <p:nvSpPr>
          <p:cNvPr id="2" name="TextBox 1">
            <a:extLst>
              <a:ext uri="{FF2B5EF4-FFF2-40B4-BE49-F238E27FC236}">
                <a16:creationId xmlns:a16="http://schemas.microsoft.com/office/drawing/2014/main" id="{DD40849A-58A8-4EBA-9FD3-8C38F19A6997}"/>
              </a:ext>
            </a:extLst>
          </p:cNvPr>
          <p:cNvSpPr txBox="1"/>
          <p:nvPr/>
        </p:nvSpPr>
        <p:spPr>
          <a:xfrm>
            <a:off x="8692551" y="368060"/>
            <a:ext cx="3174521" cy="3970318"/>
          </a:xfrm>
          <a:prstGeom prst="rect">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800" b="1" dirty="0"/>
              <a:t>DNA:</a:t>
            </a:r>
          </a:p>
          <a:p>
            <a:endParaRPr lang="en-US" sz="2800" b="1" dirty="0">
              <a:ea typeface="Calibri"/>
              <a:cs typeface="Calibri"/>
            </a:endParaRPr>
          </a:p>
          <a:p>
            <a:endParaRPr lang="en-US" sz="2800" b="1" dirty="0">
              <a:ea typeface="Calibri"/>
              <a:cs typeface="Calibri"/>
            </a:endParaRPr>
          </a:p>
          <a:p>
            <a:endParaRPr lang="en-US" sz="2800" b="1" dirty="0">
              <a:ea typeface="Calibri"/>
              <a:cs typeface="Calibri"/>
            </a:endParaRPr>
          </a:p>
          <a:p>
            <a:endParaRPr lang="en-US" sz="2800" b="1" dirty="0">
              <a:ea typeface="Calibri"/>
              <a:cs typeface="Calibri"/>
            </a:endParaRPr>
          </a:p>
          <a:p>
            <a:endParaRPr lang="en-US" sz="2800" b="1" dirty="0">
              <a:ea typeface="Calibri"/>
              <a:cs typeface="Calibri"/>
            </a:endParaRPr>
          </a:p>
          <a:p>
            <a:endParaRPr lang="en-US" sz="2800" b="1" dirty="0">
              <a:ea typeface="Calibri"/>
              <a:cs typeface="Calibri"/>
            </a:endParaRPr>
          </a:p>
          <a:p>
            <a:endParaRPr lang="en-US" sz="2800" b="1" dirty="0">
              <a:ea typeface="Calibri"/>
              <a:cs typeface="Calibri"/>
            </a:endParaRPr>
          </a:p>
          <a:p>
            <a:endParaRPr lang="en-US" sz="2800" b="1" dirty="0">
              <a:ea typeface="Calibri"/>
              <a:cs typeface="Calibri"/>
            </a:endParaRPr>
          </a:p>
        </p:txBody>
      </p:sp>
      <p:pic>
        <p:nvPicPr>
          <p:cNvPr id="3" name="Picture 6">
            <a:extLst>
              <a:ext uri="{FF2B5EF4-FFF2-40B4-BE49-F238E27FC236}">
                <a16:creationId xmlns:a16="http://schemas.microsoft.com/office/drawing/2014/main" id="{D91986CF-B9CA-8522-A436-8C107F61D4EF}"/>
              </a:ext>
            </a:extLst>
          </p:cNvPr>
          <p:cNvPicPr>
            <a:picLocks noChangeAspect="1"/>
          </p:cNvPicPr>
          <p:nvPr/>
        </p:nvPicPr>
        <p:blipFill>
          <a:blip r:embed="rId5"/>
          <a:stretch>
            <a:fillRect/>
          </a:stretch>
        </p:blipFill>
        <p:spPr>
          <a:xfrm>
            <a:off x="7234869" y="4451870"/>
            <a:ext cx="2026577" cy="2108247"/>
          </a:xfrm>
          <a:prstGeom prst="rect">
            <a:avLst/>
          </a:prstGeom>
        </p:spPr>
      </p:pic>
    </p:spTree>
    <p:extLst>
      <p:ext uri="{BB962C8B-B14F-4D97-AF65-F5344CB8AC3E}">
        <p14:creationId xmlns:p14="http://schemas.microsoft.com/office/powerpoint/2010/main" val="374754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4CE44-0217-C050-6750-6EA7079DC7C6}"/>
              </a:ext>
            </a:extLst>
          </p:cNvPr>
          <p:cNvSpPr>
            <a:spLocks noGrp="1"/>
          </p:cNvSpPr>
          <p:nvPr>
            <p:ph type="title"/>
          </p:nvPr>
        </p:nvSpPr>
        <p:spPr/>
        <p:txBody>
          <a:bodyPr/>
          <a:lstStyle/>
          <a:p>
            <a:r>
              <a:rPr lang="en-GB" dirty="0"/>
              <a:t>OCR A level Computer Science</a:t>
            </a:r>
          </a:p>
        </p:txBody>
      </p:sp>
      <p:sp>
        <p:nvSpPr>
          <p:cNvPr id="3" name="Content Placeholder 2">
            <a:extLst>
              <a:ext uri="{FF2B5EF4-FFF2-40B4-BE49-F238E27FC236}">
                <a16:creationId xmlns:a16="http://schemas.microsoft.com/office/drawing/2014/main" id="{B811952F-E650-5C94-FD3D-1883A2DA5114}"/>
              </a:ext>
            </a:extLst>
          </p:cNvPr>
          <p:cNvSpPr>
            <a:spLocks noGrp="1"/>
          </p:cNvSpPr>
          <p:nvPr>
            <p:ph idx="1"/>
          </p:nvPr>
        </p:nvSpPr>
        <p:spPr/>
        <p:txBody>
          <a:bodyPr/>
          <a:lstStyle/>
          <a:p>
            <a:pPr marL="0" indent="0">
              <a:buNone/>
            </a:pPr>
            <a:r>
              <a:rPr lang="en-GB" dirty="0"/>
              <a:t>At its heart lies the notion of computational thinking: a mode of thought that goes well beyond software and hardware, and that provides a framework within which to reason about systems and problems.</a:t>
            </a:r>
          </a:p>
          <a:p>
            <a:pPr marL="0" indent="0">
              <a:buNone/>
            </a:pPr>
            <a:endParaRPr lang="en-GB" dirty="0"/>
          </a:p>
          <a:p>
            <a:pPr marL="0" indent="0">
              <a:buNone/>
            </a:pPr>
            <a:r>
              <a:rPr lang="en-GB" dirty="0"/>
              <a:t>In this course you will naturally learn about software, hardware and programming, but the root of computer science lies in the decomposition of problems, algorithmic and computational thinking.  If you were not expecting this, then this may be the wrong course for you.</a:t>
            </a:r>
          </a:p>
        </p:txBody>
      </p:sp>
    </p:spTree>
    <p:extLst>
      <p:ext uri="{BB962C8B-B14F-4D97-AF65-F5344CB8AC3E}">
        <p14:creationId xmlns:p14="http://schemas.microsoft.com/office/powerpoint/2010/main" val="4092601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E09A6-32EF-375C-4F59-851243705915}"/>
              </a:ext>
            </a:extLst>
          </p:cNvPr>
          <p:cNvSpPr>
            <a:spLocks noGrp="1"/>
          </p:cNvSpPr>
          <p:nvPr>
            <p:ph type="title"/>
          </p:nvPr>
        </p:nvSpPr>
        <p:spPr>
          <a:xfrm>
            <a:off x="838200" y="365125"/>
            <a:ext cx="10515600" cy="1112693"/>
          </a:xfrm>
        </p:spPr>
        <p:txBody>
          <a:bodyPr>
            <a:normAutofit/>
          </a:bodyPr>
          <a:lstStyle/>
          <a:p>
            <a:r>
              <a:rPr lang="en-GB" dirty="0"/>
              <a:t>Assessment Overview</a:t>
            </a:r>
          </a:p>
        </p:txBody>
      </p:sp>
      <p:graphicFrame>
        <p:nvGraphicFramePr>
          <p:cNvPr id="4" name="Content Placeholder 3">
            <a:extLst>
              <a:ext uri="{FF2B5EF4-FFF2-40B4-BE49-F238E27FC236}">
                <a16:creationId xmlns:a16="http://schemas.microsoft.com/office/drawing/2014/main" id="{5CC3716F-C1E6-BD48-27C2-28AF5B355C7E}"/>
              </a:ext>
            </a:extLst>
          </p:cNvPr>
          <p:cNvGraphicFramePr>
            <a:graphicFrameLocks noGrp="1"/>
          </p:cNvGraphicFramePr>
          <p:nvPr>
            <p:ph idx="1"/>
            <p:extLst>
              <p:ext uri="{D42A27DB-BD31-4B8C-83A1-F6EECF244321}">
                <p14:modId xmlns:p14="http://schemas.microsoft.com/office/powerpoint/2010/main" val="4038957944"/>
              </p:ext>
            </p:extLst>
          </p:nvPr>
        </p:nvGraphicFramePr>
        <p:xfrm>
          <a:off x="838203" y="1477818"/>
          <a:ext cx="10515597" cy="5242560"/>
        </p:xfrm>
        <a:graphic>
          <a:graphicData uri="http://schemas.openxmlformats.org/drawingml/2006/table">
            <a:tbl>
              <a:tblPr firstRow="1" bandRow="1">
                <a:tableStyleId>{5C22544A-7EE6-4342-B048-85BDC9FD1C3A}</a:tableStyleId>
              </a:tblPr>
              <a:tblGrid>
                <a:gridCol w="4943761">
                  <a:extLst>
                    <a:ext uri="{9D8B030D-6E8A-4147-A177-3AD203B41FA5}">
                      <a16:colId xmlns:a16="http://schemas.microsoft.com/office/drawing/2014/main" val="4111639168"/>
                    </a:ext>
                  </a:extLst>
                </a:gridCol>
                <a:gridCol w="3611418">
                  <a:extLst>
                    <a:ext uri="{9D8B030D-6E8A-4147-A177-3AD203B41FA5}">
                      <a16:colId xmlns:a16="http://schemas.microsoft.com/office/drawing/2014/main" val="873786997"/>
                    </a:ext>
                  </a:extLst>
                </a:gridCol>
                <a:gridCol w="1960418">
                  <a:extLst>
                    <a:ext uri="{9D8B030D-6E8A-4147-A177-3AD203B41FA5}">
                      <a16:colId xmlns:a16="http://schemas.microsoft.com/office/drawing/2014/main" val="4069947239"/>
                    </a:ext>
                  </a:extLst>
                </a:gridCol>
              </a:tblGrid>
              <a:tr h="370840">
                <a:tc>
                  <a:txBody>
                    <a:bodyPr/>
                    <a:lstStyle/>
                    <a:p>
                      <a:r>
                        <a:rPr lang="en-GB" sz="2000" dirty="0"/>
                        <a:t>Content Overview</a:t>
                      </a:r>
                    </a:p>
                  </a:txBody>
                  <a:tcPr/>
                </a:tc>
                <a:tc gridSpan="2">
                  <a:txBody>
                    <a:bodyPr/>
                    <a:lstStyle/>
                    <a:p>
                      <a:r>
                        <a:rPr lang="en-GB" sz="2000" dirty="0"/>
                        <a:t>Assessment Overview</a:t>
                      </a:r>
                    </a:p>
                  </a:txBody>
                  <a:tcPr/>
                </a:tc>
                <a:tc hMerge="1">
                  <a:txBody>
                    <a:bodyPr/>
                    <a:lstStyle/>
                    <a:p>
                      <a:endParaRPr lang="en-GB" dirty="0"/>
                    </a:p>
                  </a:txBody>
                  <a:tcPr/>
                </a:tc>
                <a:extLst>
                  <a:ext uri="{0D108BD9-81ED-4DB2-BD59-A6C34878D82A}">
                    <a16:rowId xmlns:a16="http://schemas.microsoft.com/office/drawing/2014/main" val="618982223"/>
                  </a:ext>
                </a:extLst>
              </a:tr>
              <a:tr h="370840">
                <a:tc>
                  <a:txBody>
                    <a:bodyPr/>
                    <a:lstStyle/>
                    <a:p>
                      <a:r>
                        <a:rPr lang="en-GB" sz="2000" dirty="0"/>
                        <a:t>• The characteristics of contemporary processors, input, output and storage devices </a:t>
                      </a:r>
                    </a:p>
                    <a:p>
                      <a:r>
                        <a:rPr lang="en-GB" sz="2000" dirty="0"/>
                        <a:t>• Software and software development </a:t>
                      </a:r>
                    </a:p>
                    <a:p>
                      <a:r>
                        <a:rPr lang="en-GB" sz="2000" dirty="0"/>
                        <a:t>• Exchanging data </a:t>
                      </a:r>
                    </a:p>
                    <a:p>
                      <a:r>
                        <a:rPr lang="en-GB" sz="2000" dirty="0"/>
                        <a:t>• Data types, data structures and algorithms </a:t>
                      </a:r>
                    </a:p>
                    <a:p>
                      <a:r>
                        <a:rPr lang="en-GB" sz="2000" dirty="0"/>
                        <a:t>• Legal, moral, cultural and ethical issues</a:t>
                      </a:r>
                    </a:p>
                  </a:txBody>
                  <a:tcPr/>
                </a:tc>
                <a:tc>
                  <a:txBody>
                    <a:bodyPr/>
                    <a:lstStyle/>
                    <a:p>
                      <a:r>
                        <a:rPr lang="en-GB" sz="2000" dirty="0"/>
                        <a:t>Paper 1 Computer systems</a:t>
                      </a:r>
                    </a:p>
                    <a:p>
                      <a:r>
                        <a:rPr lang="en-GB" sz="2000" dirty="0"/>
                        <a:t>140 marks </a:t>
                      </a:r>
                    </a:p>
                    <a:p>
                      <a:r>
                        <a:rPr lang="en-GB" sz="2000" dirty="0"/>
                        <a:t>2 hours and 30 minutes written paper (no calculators allowed)</a:t>
                      </a:r>
                    </a:p>
                  </a:txBody>
                  <a:tcPr/>
                </a:tc>
                <a:tc>
                  <a:txBody>
                    <a:bodyPr/>
                    <a:lstStyle/>
                    <a:p>
                      <a:r>
                        <a:rPr lang="en-GB" sz="2000" dirty="0"/>
                        <a:t>40% of total A level</a:t>
                      </a:r>
                    </a:p>
                  </a:txBody>
                  <a:tcPr/>
                </a:tc>
                <a:extLst>
                  <a:ext uri="{0D108BD9-81ED-4DB2-BD59-A6C34878D82A}">
                    <a16:rowId xmlns:a16="http://schemas.microsoft.com/office/drawing/2014/main" val="2656727389"/>
                  </a:ext>
                </a:extLst>
              </a:tr>
              <a:tr h="370840">
                <a:tc>
                  <a:txBody>
                    <a:bodyPr/>
                    <a:lstStyle/>
                    <a:p>
                      <a:r>
                        <a:rPr lang="en-GB" sz="2000" dirty="0"/>
                        <a:t>• Elements of computational thinking </a:t>
                      </a:r>
                    </a:p>
                    <a:p>
                      <a:r>
                        <a:rPr lang="en-GB" sz="2000" dirty="0"/>
                        <a:t>• Problem solving and programming </a:t>
                      </a:r>
                    </a:p>
                    <a:p>
                      <a:r>
                        <a:rPr lang="en-GB" sz="2000" dirty="0"/>
                        <a:t>• Algorithms to solve problems and standard algorithms</a:t>
                      </a:r>
                    </a:p>
                  </a:txBody>
                  <a:tcPr/>
                </a:tc>
                <a:tc>
                  <a:txBody>
                    <a:bodyPr/>
                    <a:lstStyle/>
                    <a:p>
                      <a:r>
                        <a:rPr lang="en-GB" sz="2000" dirty="0"/>
                        <a:t>Paper 2 Algorithms and programming </a:t>
                      </a:r>
                    </a:p>
                    <a:p>
                      <a:r>
                        <a:rPr lang="en-GB" sz="2000" dirty="0"/>
                        <a:t>140 marks </a:t>
                      </a:r>
                    </a:p>
                    <a:p>
                      <a:r>
                        <a:rPr lang="en-GB" sz="2000" dirty="0"/>
                        <a:t>2 hours and  30 minutes written paper (no calculators allowed)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40% of total A level</a:t>
                      </a:r>
                    </a:p>
                    <a:p>
                      <a:endParaRPr lang="en-GB" sz="2000" dirty="0"/>
                    </a:p>
                  </a:txBody>
                  <a:tcPr/>
                </a:tc>
                <a:extLst>
                  <a:ext uri="{0D108BD9-81ED-4DB2-BD59-A6C34878D82A}">
                    <a16:rowId xmlns:a16="http://schemas.microsoft.com/office/drawing/2014/main" val="2442472670"/>
                  </a:ext>
                </a:extLst>
              </a:tr>
              <a:tr h="370840">
                <a:tc>
                  <a:txBody>
                    <a:bodyPr/>
                    <a:lstStyle/>
                    <a:p>
                      <a:r>
                        <a:rPr lang="en-GB" sz="2000" dirty="0"/>
                        <a:t>• Analysis of the problem </a:t>
                      </a:r>
                    </a:p>
                    <a:p>
                      <a:r>
                        <a:rPr lang="en-GB" sz="2000" dirty="0"/>
                        <a:t>• Design	of the solution </a:t>
                      </a:r>
                    </a:p>
                    <a:p>
                      <a:r>
                        <a:rPr lang="en-GB" sz="2000" dirty="0"/>
                        <a:t>• Developing the solution </a:t>
                      </a:r>
                    </a:p>
                    <a:p>
                      <a:r>
                        <a:rPr lang="en-GB" sz="2000" dirty="0"/>
                        <a:t>• Evaluation</a:t>
                      </a:r>
                    </a:p>
                  </a:txBody>
                  <a:tcPr/>
                </a:tc>
                <a:tc>
                  <a:txBody>
                    <a:bodyPr/>
                    <a:lstStyle/>
                    <a:p>
                      <a:r>
                        <a:rPr lang="en-GB" sz="2000" dirty="0"/>
                        <a:t>Programming project 03* – Moderated upload </a:t>
                      </a:r>
                    </a:p>
                    <a:p>
                      <a:r>
                        <a:rPr lang="en-GB" sz="2000" dirty="0"/>
                        <a:t>70 marks </a:t>
                      </a:r>
                    </a:p>
                    <a:p>
                      <a:r>
                        <a:rPr lang="en-GB" sz="2000" dirty="0"/>
                        <a:t>Non-exam assessment</a:t>
                      </a:r>
                    </a:p>
                  </a:txBody>
                  <a:tcPr/>
                </a:tc>
                <a:tc>
                  <a:txBody>
                    <a:bodyPr/>
                    <a:lstStyle/>
                    <a:p>
                      <a:r>
                        <a:rPr lang="en-GB" sz="2000" dirty="0"/>
                        <a:t>20% of total A level</a:t>
                      </a:r>
                    </a:p>
                  </a:txBody>
                  <a:tcPr/>
                </a:tc>
                <a:extLst>
                  <a:ext uri="{0D108BD9-81ED-4DB2-BD59-A6C34878D82A}">
                    <a16:rowId xmlns:a16="http://schemas.microsoft.com/office/drawing/2014/main" val="3718571794"/>
                  </a:ext>
                </a:extLst>
              </a:tr>
            </a:tbl>
          </a:graphicData>
        </a:graphic>
      </p:graphicFrame>
    </p:spTree>
    <p:extLst>
      <p:ext uri="{BB962C8B-B14F-4D97-AF65-F5344CB8AC3E}">
        <p14:creationId xmlns:p14="http://schemas.microsoft.com/office/powerpoint/2010/main" val="528750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93D21-ACDC-7F09-8362-EEC3BC213D74}"/>
              </a:ext>
            </a:extLst>
          </p:cNvPr>
          <p:cNvSpPr>
            <a:spLocks noGrp="1"/>
          </p:cNvSpPr>
          <p:nvPr>
            <p:ph type="title"/>
          </p:nvPr>
        </p:nvSpPr>
        <p:spPr/>
        <p:txBody>
          <a:bodyPr/>
          <a:lstStyle/>
          <a:p>
            <a:r>
              <a:rPr lang="en-GB" dirty="0"/>
              <a:t>You need to be aware</a:t>
            </a:r>
          </a:p>
        </p:txBody>
      </p:sp>
      <p:sp>
        <p:nvSpPr>
          <p:cNvPr id="3" name="Content Placeholder 2">
            <a:extLst>
              <a:ext uri="{FF2B5EF4-FFF2-40B4-BE49-F238E27FC236}">
                <a16:creationId xmlns:a16="http://schemas.microsoft.com/office/drawing/2014/main" id="{710F20CA-AAAA-C382-0610-B5B538B84BC6}"/>
              </a:ext>
            </a:extLst>
          </p:cNvPr>
          <p:cNvSpPr>
            <a:spLocks noGrp="1"/>
          </p:cNvSpPr>
          <p:nvPr>
            <p:ph idx="1"/>
          </p:nvPr>
        </p:nvSpPr>
        <p:spPr/>
        <p:txBody>
          <a:bodyPr/>
          <a:lstStyle/>
          <a:p>
            <a:pPr marL="0" indent="0">
              <a:buNone/>
            </a:pPr>
            <a:r>
              <a:rPr lang="en-GB" dirty="0"/>
              <a:t>Computer Science can be an engaging and fascinating subject for the right candidate who is will to put their head down and work at it, but it is intellectually challenging as well as stimulating. So, if you were thinking gentle third A level to go with Physics and Maths, or walk in the park, this isn’t it.</a:t>
            </a:r>
          </a:p>
        </p:txBody>
      </p:sp>
    </p:spTree>
    <p:extLst>
      <p:ext uri="{BB962C8B-B14F-4D97-AF65-F5344CB8AC3E}">
        <p14:creationId xmlns:p14="http://schemas.microsoft.com/office/powerpoint/2010/main" val="2441669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D1FA0-1DCF-48F9-942B-8A653111976E}"/>
              </a:ext>
            </a:extLst>
          </p:cNvPr>
          <p:cNvSpPr>
            <a:spLocks noGrp="1"/>
          </p:cNvSpPr>
          <p:nvPr>
            <p:ph type="title"/>
          </p:nvPr>
        </p:nvSpPr>
        <p:spPr/>
        <p:txBody>
          <a:bodyPr/>
          <a:lstStyle/>
          <a:p>
            <a:r>
              <a:rPr lang="en-GB" dirty="0"/>
              <a:t>Programming task - Basic</a:t>
            </a:r>
          </a:p>
        </p:txBody>
      </p:sp>
      <p:sp>
        <p:nvSpPr>
          <p:cNvPr id="3" name="Content Placeholder 2">
            <a:extLst>
              <a:ext uri="{FF2B5EF4-FFF2-40B4-BE49-F238E27FC236}">
                <a16:creationId xmlns:a16="http://schemas.microsoft.com/office/drawing/2014/main" id="{6D807B27-CC9B-4EC8-9BF7-BA23EF190FA3}"/>
              </a:ext>
            </a:extLst>
          </p:cNvPr>
          <p:cNvSpPr>
            <a:spLocks noGrp="1"/>
          </p:cNvSpPr>
          <p:nvPr>
            <p:ph idx="1"/>
          </p:nvPr>
        </p:nvSpPr>
        <p:spPr/>
        <p:txBody>
          <a:bodyPr/>
          <a:lstStyle/>
          <a:p>
            <a:r>
              <a:rPr lang="en-GB" dirty="0"/>
              <a:t>How will you generate two random numbers and assign the vales to variables?</a:t>
            </a:r>
          </a:p>
          <a:p>
            <a:r>
              <a:rPr lang="en-GB" dirty="0"/>
              <a:t>How will you add the two numbers?</a:t>
            </a:r>
          </a:p>
          <a:p>
            <a:r>
              <a:rPr lang="en-GB" dirty="0"/>
              <a:t>How will you determine whether the sum of the two numbers is odd or even</a:t>
            </a:r>
          </a:p>
          <a:p>
            <a:r>
              <a:rPr lang="en-GB" dirty="0"/>
              <a:t>How will you output the results</a:t>
            </a:r>
          </a:p>
        </p:txBody>
      </p:sp>
    </p:spTree>
    <p:extLst>
      <p:ext uri="{BB962C8B-B14F-4D97-AF65-F5344CB8AC3E}">
        <p14:creationId xmlns:p14="http://schemas.microsoft.com/office/powerpoint/2010/main" val="4239400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11F6B-4F07-427C-AAED-26373F1B5706}"/>
              </a:ext>
            </a:extLst>
          </p:cNvPr>
          <p:cNvSpPr>
            <a:spLocks noGrp="1"/>
          </p:cNvSpPr>
          <p:nvPr>
            <p:ph type="title"/>
          </p:nvPr>
        </p:nvSpPr>
        <p:spPr/>
        <p:txBody>
          <a:bodyPr/>
          <a:lstStyle/>
          <a:p>
            <a:r>
              <a:rPr lang="en-GB" dirty="0"/>
              <a:t>Improved</a:t>
            </a:r>
          </a:p>
        </p:txBody>
      </p:sp>
      <p:sp>
        <p:nvSpPr>
          <p:cNvPr id="3" name="Content Placeholder 2">
            <a:extLst>
              <a:ext uri="{FF2B5EF4-FFF2-40B4-BE49-F238E27FC236}">
                <a16:creationId xmlns:a16="http://schemas.microsoft.com/office/drawing/2014/main" id="{7D93DE7F-3418-41A8-B9BB-4816B69BCA69}"/>
              </a:ext>
            </a:extLst>
          </p:cNvPr>
          <p:cNvSpPr>
            <a:spLocks noGrp="1"/>
          </p:cNvSpPr>
          <p:nvPr>
            <p:ph idx="1"/>
          </p:nvPr>
        </p:nvSpPr>
        <p:spPr/>
        <p:txBody>
          <a:bodyPr/>
          <a:lstStyle/>
          <a:p>
            <a:r>
              <a:rPr lang="en-GB" dirty="0"/>
              <a:t>How will you get player names?</a:t>
            </a:r>
          </a:p>
          <a:p>
            <a:r>
              <a:rPr lang="en-GB" dirty="0"/>
              <a:t>How will you get player choice of outcome</a:t>
            </a:r>
          </a:p>
          <a:p>
            <a:r>
              <a:rPr lang="en-GB" dirty="0"/>
              <a:t>How will you correctly identify the winner</a:t>
            </a:r>
          </a:p>
          <a:p>
            <a:r>
              <a:rPr lang="en-GB" dirty="0"/>
              <a:t>How will you loop round to play again</a:t>
            </a:r>
            <a:r>
              <a:rPr lang="en-GB"/>
              <a:t>? </a:t>
            </a:r>
            <a:endParaRPr lang="en-GB" dirty="0"/>
          </a:p>
        </p:txBody>
      </p:sp>
    </p:spTree>
    <p:extLst>
      <p:ext uri="{BB962C8B-B14F-4D97-AF65-F5344CB8AC3E}">
        <p14:creationId xmlns:p14="http://schemas.microsoft.com/office/powerpoint/2010/main" val="3969660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ff20ada-ea1e-4479-af96-12e7f68be8f6" xsi:nil="true"/>
    <lcf76f155ced4ddcb4097134ff3c332f xmlns="3ae4bebc-5183-402f-9a72-94513702be85">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E530B004E4030438EC8C74B8DAE3C6D" ma:contentTypeVersion="18" ma:contentTypeDescription="Create a new document." ma:contentTypeScope="" ma:versionID="76015047d295ab2ab6fb0bb38b92783d">
  <xsd:schema xmlns:xsd="http://www.w3.org/2001/XMLSchema" xmlns:xs="http://www.w3.org/2001/XMLSchema" xmlns:p="http://schemas.microsoft.com/office/2006/metadata/properties" xmlns:ns2="3ae4bebc-5183-402f-9a72-94513702be85" xmlns:ns3="0ff20ada-ea1e-4479-af96-12e7f68be8f6" targetNamespace="http://schemas.microsoft.com/office/2006/metadata/properties" ma:root="true" ma:fieldsID="2232b0e2fdd0729c05db7f1825d902f3" ns2:_="" ns3:_="">
    <xsd:import namespace="3ae4bebc-5183-402f-9a72-94513702be85"/>
    <xsd:import namespace="0ff20ada-ea1e-4479-af96-12e7f68be8f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LengthInSeconds" minOccurs="0"/>
                <xsd:element ref="ns2:MediaServiceObjectDetectorVersions" minOccurs="0"/>
                <xsd:element ref="ns2:MediaServiceSearchPropertie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e4bebc-5183-402f-9a72-94513702be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2d9a6a31-fdfb-4004-be80-b2e33366328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ff20ada-ea1e-4479-af96-12e7f68be8f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7af94c68-3a47-42a6-be9b-7b315d5a8e27}" ma:internalName="TaxCatchAll" ma:showField="CatchAllData" ma:web="0ff20ada-ea1e-4479-af96-12e7f68be8f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0F2264-B177-4F2B-AC85-3769B56AF7E6}">
  <ds:schemaRefs>
    <ds:schemaRef ds:uri="5160b128-4567-41eb-b2f1-76d033e82c56"/>
    <ds:schemaRef ds:uri="http://schemas.microsoft.com/office/2006/documentManagement/types"/>
    <ds:schemaRef ds:uri="http://purl.org/dc/terms/"/>
    <ds:schemaRef ds:uri="8dab51e4-4bea-47c2-816f-15eb1d3a7b95"/>
    <ds:schemaRef ds:uri="http://schemas.openxmlformats.org/package/2006/metadata/core-properti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DA9D91EF-60A6-4F19-B9DC-4A54EDB43079}">
  <ds:schemaRefs>
    <ds:schemaRef ds:uri="http://schemas.microsoft.com/sharepoint/v3/contenttype/forms"/>
  </ds:schemaRefs>
</ds:datastoreItem>
</file>

<file path=customXml/itemProps3.xml><?xml version="1.0" encoding="utf-8"?>
<ds:datastoreItem xmlns:ds="http://schemas.openxmlformats.org/officeDocument/2006/customXml" ds:itemID="{E4098B66-D909-461C-9B89-E81C3BA1E758}"/>
</file>

<file path=docProps/app.xml><?xml version="1.0" encoding="utf-8"?>
<Properties xmlns="http://schemas.openxmlformats.org/officeDocument/2006/extended-properties" xmlns:vt="http://schemas.openxmlformats.org/officeDocument/2006/docPropsVTypes">
  <TotalTime>383</TotalTime>
  <Words>440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OCR A level Computer Science</vt:lpstr>
      <vt:lpstr>Assessment Overview</vt:lpstr>
      <vt:lpstr>You need to be aware</vt:lpstr>
      <vt:lpstr>Programming task - Basic</vt:lpstr>
      <vt:lpstr>Improved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S Chaventre</dc:creator>
  <cp:lastModifiedBy>Ms G Matthews</cp:lastModifiedBy>
  <cp:revision>45</cp:revision>
  <dcterms:created xsi:type="dcterms:W3CDTF">2021-10-12T07:26:12Z</dcterms:created>
  <dcterms:modified xsi:type="dcterms:W3CDTF">2025-07-04T12:52:54Z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0x0101008E530B004E4030438EC8C74B8DAE3C6D</vt:lpwstr>
  </property>
</Properties>
</file>