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E745C6-CDC3-80D4-387E-FD8116480FA6}" v="4" dt="2024-06-19T11:12:58.5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CA533-B253-447F-B386-EAF6DC77EE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F020F8-E082-48D7-9482-5B175FE79F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054897-BA3B-4540-981B-B169EABB9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ECA6-529C-4373-9549-1463F2BFEFE2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A76173-4169-4CF4-858C-D2B9B1CA2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20B7DC-8C23-41DE-A9DC-BFE90F55C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51EA7-C66C-45AA-88A9-CDC83186F7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4829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85304-6068-401B-9575-82E467D77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3EBA95-A786-47DB-A4DF-9988B44E33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12CC71-7D7A-4468-85AB-421FC1DFE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ECA6-529C-4373-9549-1463F2BFEFE2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E17639-0270-4A2E-B637-B70D9F1CA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23B50E-09D5-4A3F-B40A-CE125FECD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51EA7-C66C-45AA-88A9-CDC83186F7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4193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69B873-0581-4C5B-940D-1733AEF8CE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A7B4CF-6818-4FA6-9B67-B97AB8003E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5285C6-E755-44B6-9CF9-50817F470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ECA6-529C-4373-9549-1463F2BFEFE2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92AD7C-097B-4422-BE00-19745CEDF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D83E87-7AF5-4D03-B333-36A944114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51EA7-C66C-45AA-88A9-CDC83186F7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322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0239D-5B20-4950-A976-9948E44C4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A7256-1C09-44C6-8D9A-21FCCC6D4B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D2B27B-0382-4246-8894-65D330F52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ECA6-529C-4373-9549-1463F2BFEFE2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6D6C81-0B2C-4715-B417-57F924781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B778DB-CE12-46A5-A313-A794209A9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51EA7-C66C-45AA-88A9-CDC83186F7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0578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55EA2-8DEB-404B-9847-6236B4977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190E1B-BE20-4DF1-B4AA-3F3E892C50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3D96A1-7901-4CED-85BE-9F00F506C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ECA6-529C-4373-9549-1463F2BFEFE2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AECBB4-62D8-4A92-8D09-B63D56E4E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7DC298-FB6B-4940-B7A4-293D3F260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51EA7-C66C-45AA-88A9-CDC83186F7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2775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4B990-C36C-45F0-9D35-C45F1456D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61F9DF-6192-4B98-B044-4FF791561E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16CC23-633F-481B-9916-F89009350E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A663E1-27E7-482C-90AF-79E283E3C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ECA6-529C-4373-9549-1463F2BFEFE2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3D31AA-B2EC-4609-8C2A-9953CE8EA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1D28FE-2B1E-49EF-B323-68B9660D6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51EA7-C66C-45AA-88A9-CDC83186F7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3550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73637-2C1D-49A0-8F34-8FECE47CB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292CB4-6288-44BD-9381-E1A2EFDD44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53E000-2AA8-4257-8C06-B1EFBE0F39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E791F2-46B5-4E5D-BFBB-4DFE2C1C33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F2637A-2811-459E-BEB4-29FE33F752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551E5E-5E7B-412E-9A0F-0289C7CA2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ECA6-529C-4373-9549-1463F2BFEFE2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17B0CB-2203-4877-95FF-831A47603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8B338E-7760-45A7-90DE-46F6D56BC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51EA7-C66C-45AA-88A9-CDC83186F7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32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F1A15-B513-48E8-9C37-097F69187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7219EC-77C4-49FA-895E-FBF365C8A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ECA6-529C-4373-9549-1463F2BFEFE2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F4C2C3-F8EA-4FD5-B6CF-AC70D0106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FA1A99-CB5E-4304-8627-A385EE2C1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51EA7-C66C-45AA-88A9-CDC83186F7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1500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749537-C891-4810-9270-C65E89B0D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ECA6-529C-4373-9549-1463F2BFEFE2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C728F3-30FC-4DD4-8444-FE7399268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425EE0-867D-4AC9-8C0F-0AB24587B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51EA7-C66C-45AA-88A9-CDC83186F7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247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ACB06-6832-4DAA-B0CF-1F1333030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03A883-07B3-4D6F-91BA-2288F6995C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21CFDC-F33C-45F2-8C83-E944F868C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0FD315-3C0F-4CE3-AB26-513B0F780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ECA6-529C-4373-9549-1463F2BFEFE2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6E5991-A4E8-4A0C-91DE-58845BA16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E87A73-937C-4A0B-B3E4-9B7DF7E09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51EA7-C66C-45AA-88A9-CDC83186F7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6431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9D262-1A21-40A5-BADE-CF9467DE8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B54F-2BE6-4582-B570-89BC214493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5795D6-0468-4E70-AEE7-CC51318EDE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E7C377-4600-4CD8-A642-98898A3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ECA6-529C-4373-9549-1463F2BFEFE2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E19DEB-FF36-4191-B67C-DB7BA534D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BAB349-3829-41FB-8274-117FEE56E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51EA7-C66C-45AA-88A9-CDC83186F7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499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B15B27-0DF6-4DCB-A580-539FC4BA1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F61B8D-1FBB-49CD-B4E8-40858A5CB7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627EDC-7395-4556-980F-ED983F55D5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BECA6-529C-4373-9549-1463F2BFEFE2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6DED1A-08F9-426F-9E0D-95B793F8D6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249271-AD6E-4670-8257-59F14E3E9D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51EA7-C66C-45AA-88A9-CDC83186F7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442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qviM_GnJb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54530F2C-5EDF-4D79-9624-F490051770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5948" y="4209098"/>
            <a:ext cx="2810827" cy="2810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>
            <a:extLst>
              <a:ext uri="{FF2B5EF4-FFF2-40B4-BE49-F238E27FC236}">
                <a16:creationId xmlns:a16="http://schemas.microsoft.com/office/drawing/2014/main" id="{94869859-C50F-4D00-B004-C446037A2E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721377" cy="2810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>
            <a:extLst>
              <a:ext uri="{FF2B5EF4-FFF2-40B4-BE49-F238E27FC236}">
                <a16:creationId xmlns:a16="http://schemas.microsoft.com/office/drawing/2014/main" id="{DBF87A5D-6D5C-4567-8A80-C489D29564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76773"/>
            <a:ext cx="3978910" cy="2733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C7659AE-13DF-4079-A3CE-C9B11D20F3F9}"/>
              </a:ext>
            </a:extLst>
          </p:cNvPr>
          <p:cNvSpPr txBox="1"/>
          <p:nvPr/>
        </p:nvSpPr>
        <p:spPr>
          <a:xfrm>
            <a:off x="121920" y="2936240"/>
            <a:ext cx="35994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i="1" dirty="0">
                <a:solidFill>
                  <a:srgbClr val="0070C0"/>
                </a:solidFill>
              </a:rPr>
              <a:t>Thank you for being ready to learn!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F25251-DF7F-446C-86BD-4648199E6D5C}"/>
              </a:ext>
            </a:extLst>
          </p:cNvPr>
          <p:cNvSpPr txBox="1"/>
          <p:nvPr/>
        </p:nvSpPr>
        <p:spPr>
          <a:xfrm>
            <a:off x="3100232" y="230891"/>
            <a:ext cx="671512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800" b="1" u="sng" dirty="0"/>
              <a:t>Title: English Literature Taster Lesson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680610-4F80-46A2-AB4C-8A9B847B68AC}"/>
              </a:ext>
            </a:extLst>
          </p:cNvPr>
          <p:cNvSpPr txBox="1"/>
          <p:nvPr/>
        </p:nvSpPr>
        <p:spPr>
          <a:xfrm>
            <a:off x="3730223" y="1614554"/>
            <a:ext cx="4681088" cy="13849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800" dirty="0"/>
              <a:t>Aims:</a:t>
            </a:r>
          </a:p>
          <a:p>
            <a:pPr marL="342900" indent="-342900">
              <a:buAutoNum type="arabicPeriod"/>
            </a:pPr>
            <a:r>
              <a:rPr lang="en-GB" sz="2800" dirty="0"/>
              <a:t>To entice you all into signing up for </a:t>
            </a:r>
            <a:r>
              <a:rPr lang="en-GB" sz="2800" dirty="0" err="1"/>
              <a:t>Eng</a:t>
            </a:r>
            <a:r>
              <a:rPr lang="en-GB" sz="2800" dirty="0"/>
              <a:t> Lit</a:t>
            </a:r>
            <a:endParaRPr lang="en-GB" sz="2800" dirty="0">
              <a:ea typeface="Calibri"/>
              <a:cs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D40849A-58A8-4EBA-9FD3-8C38F19A6997}"/>
              </a:ext>
            </a:extLst>
          </p:cNvPr>
          <p:cNvSpPr txBox="1"/>
          <p:nvPr/>
        </p:nvSpPr>
        <p:spPr>
          <a:xfrm>
            <a:off x="8692551" y="368060"/>
            <a:ext cx="3174521" cy="52629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b="1" dirty="0"/>
              <a:t>DNA: </a:t>
            </a:r>
          </a:p>
          <a:p>
            <a:pPr algn="l"/>
            <a:r>
              <a:rPr lang="en-US" sz="2800" dirty="0"/>
              <a:t>What issues in society do we need to protest about?</a:t>
            </a:r>
          </a:p>
          <a:p>
            <a:endParaRPr lang="en-US" sz="2800" b="1" dirty="0">
              <a:ea typeface="Calibri"/>
              <a:cs typeface="Calibri"/>
            </a:endParaRPr>
          </a:p>
          <a:p>
            <a:endParaRPr lang="en-US" sz="2800" b="1" dirty="0">
              <a:ea typeface="Calibri"/>
              <a:cs typeface="Calibri"/>
            </a:endParaRPr>
          </a:p>
          <a:p>
            <a:endParaRPr lang="en-US" sz="2800" b="1" dirty="0">
              <a:ea typeface="Calibri"/>
              <a:cs typeface="Calibri"/>
            </a:endParaRPr>
          </a:p>
          <a:p>
            <a:endParaRPr lang="en-US" sz="2800" b="1" dirty="0">
              <a:ea typeface="Calibri"/>
              <a:cs typeface="Calibri"/>
            </a:endParaRPr>
          </a:p>
          <a:p>
            <a:endParaRPr lang="en-US" sz="2800" b="1" dirty="0">
              <a:ea typeface="Calibri"/>
              <a:cs typeface="Calibri"/>
            </a:endParaRPr>
          </a:p>
          <a:p>
            <a:endParaRPr lang="en-US" sz="2800" b="1" dirty="0">
              <a:ea typeface="Calibri"/>
              <a:cs typeface="Calibri"/>
            </a:endParaRPr>
          </a:p>
          <a:p>
            <a:endParaRPr lang="en-US" sz="2800" b="1" dirty="0">
              <a:ea typeface="Calibri"/>
              <a:cs typeface="Calibri"/>
            </a:endParaRPr>
          </a:p>
          <a:p>
            <a:endParaRPr lang="en-US" sz="2800" b="1" dirty="0">
              <a:ea typeface="Calibri"/>
              <a:cs typeface="Calibri"/>
            </a:endParaRPr>
          </a:p>
        </p:txBody>
      </p:sp>
      <p:pic>
        <p:nvPicPr>
          <p:cNvPr id="3" name="Picture 6">
            <a:extLst>
              <a:ext uri="{FF2B5EF4-FFF2-40B4-BE49-F238E27FC236}">
                <a16:creationId xmlns:a16="http://schemas.microsoft.com/office/drawing/2014/main" id="{D91986CF-B9CA-8522-A436-8C107F61D4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34869" y="4451870"/>
            <a:ext cx="2026577" cy="2108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54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Still I Rise by Maya Angelou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7882" y="2446228"/>
            <a:ext cx="337211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What elements of social and political protest can you find in this poem?</a:t>
            </a:r>
          </a:p>
          <a:p>
            <a:endParaRPr lang="en-GB" sz="2800" dirty="0"/>
          </a:p>
          <a:p>
            <a:r>
              <a:rPr lang="en-GB" sz="2800" dirty="0"/>
              <a:t>How does Angelou present her ideas?</a:t>
            </a:r>
          </a:p>
        </p:txBody>
      </p:sp>
      <p:pic>
        <p:nvPicPr>
          <p:cNvPr id="3" name="Online Media 2" title="&amp;#39;Still I Rise&amp;#39; by Maya Angelou (Live performance)">
            <a:hlinkClick r:id="" action="ppaction://media"/>
            <a:extLst>
              <a:ext uri="{FF2B5EF4-FFF2-40B4-BE49-F238E27FC236}">
                <a16:creationId xmlns:a16="http://schemas.microsoft.com/office/drawing/2014/main" id="{B131AD94-B705-42A3-9D84-41F85144358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724400" y="2143125"/>
            <a:ext cx="4572000" cy="2571750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8DDBDF6-36F2-4938-BE30-A18A32156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3170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ae4bebc-5183-402f-9a72-94513702be85">
      <Terms xmlns="http://schemas.microsoft.com/office/infopath/2007/PartnerControls"/>
    </lcf76f155ced4ddcb4097134ff3c332f>
    <TaxCatchAll xmlns="0ff20ada-ea1e-4479-af96-12e7f68be8f6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530B004E4030438EC8C74B8DAE3C6D" ma:contentTypeVersion="18" ma:contentTypeDescription="Create a new document." ma:contentTypeScope="" ma:versionID="76015047d295ab2ab6fb0bb38b92783d">
  <xsd:schema xmlns:xsd="http://www.w3.org/2001/XMLSchema" xmlns:xs="http://www.w3.org/2001/XMLSchema" xmlns:p="http://schemas.microsoft.com/office/2006/metadata/properties" xmlns:ns2="3ae4bebc-5183-402f-9a72-94513702be85" xmlns:ns3="0ff20ada-ea1e-4479-af96-12e7f68be8f6" targetNamespace="http://schemas.microsoft.com/office/2006/metadata/properties" ma:root="true" ma:fieldsID="2232b0e2fdd0729c05db7f1825d902f3" ns2:_="" ns3:_="">
    <xsd:import namespace="3ae4bebc-5183-402f-9a72-94513702be85"/>
    <xsd:import namespace="0ff20ada-ea1e-4479-af96-12e7f68be8f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e4bebc-5183-402f-9a72-94513702be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2d9a6a31-fdfb-4004-be80-b2e33366328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f20ada-ea1e-4479-af96-12e7f68be8f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7af94c68-3a47-42a6-be9b-7b315d5a8e27}" ma:internalName="TaxCatchAll" ma:showField="CatchAllData" ma:web="0ff20ada-ea1e-4479-af96-12e7f68be8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00F2264-B177-4F2B-AC85-3769B56AF7E6}">
  <ds:schemaRefs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e45d5a6f-e902-4bcd-8698-f03629af2427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2ff886b6-37ee-4b55-881f-1488484dc185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32200ECB-D3C9-4501-B21F-E42AF4E006F3}"/>
</file>

<file path=customXml/itemProps3.xml><?xml version="1.0" encoding="utf-8"?>
<ds:datastoreItem xmlns:ds="http://schemas.openxmlformats.org/officeDocument/2006/customXml" ds:itemID="{DA9D91EF-60A6-4F19-B9DC-4A54EDB4307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3233</TotalTime>
  <Words>66</Words>
  <Application>Microsoft Office PowerPoint</Application>
  <PresentationFormat>Widescreen</PresentationFormat>
  <Paragraphs>16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Still I Rise by Maya Angelou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S Chaventre</dc:creator>
  <cp:lastModifiedBy>Mr W Danbury</cp:lastModifiedBy>
  <cp:revision>53</cp:revision>
  <dcterms:created xsi:type="dcterms:W3CDTF">2021-10-12T07:26:12Z</dcterms:created>
  <dcterms:modified xsi:type="dcterms:W3CDTF">2025-07-07T12:38:00Z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0x0101008E530B004E4030438EC8C74B8DAE3C6D</vt:lpwstr>
  </property>
  <property fmtid="{D5CDD505-2E9C-101B-9397-08002B2CF9AE}" pid="3" name="Order">
    <vt:r8>1193200</vt:r8>
  </property>
  <property fmtid="{D5CDD505-2E9C-101B-9397-08002B2CF9AE}" pid="4" name="MediaServiceImageTags">
    <vt:lpwstr/>
  </property>
</Properties>
</file>