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90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4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94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2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8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10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32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6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FAF74-324C-4FE1-B07F-FE6D45CFAACB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845E-0AC4-4095-A559-1587C8E8B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0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530F2C-5EDF-4D79-9624-F4900517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48" y="4209098"/>
            <a:ext cx="2810827" cy="28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4869859-C50F-4D00-B004-C446037A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21377" cy="28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BF87A5D-6D5C-4567-8A80-C489D295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73"/>
            <a:ext cx="3978910" cy="27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659AE-13DF-4079-A3CE-C9B11D20F3F9}"/>
              </a:ext>
            </a:extLst>
          </p:cNvPr>
          <p:cNvSpPr txBox="1"/>
          <p:nvPr/>
        </p:nvSpPr>
        <p:spPr>
          <a:xfrm>
            <a:off x="121920" y="2936240"/>
            <a:ext cx="3599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70C0"/>
                </a:solidFill>
              </a:rPr>
              <a:t>Thank you for being ready to learn!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25251-DF7F-446C-86BD-4648199E6D5C}"/>
              </a:ext>
            </a:extLst>
          </p:cNvPr>
          <p:cNvSpPr txBox="1"/>
          <p:nvPr/>
        </p:nvSpPr>
        <p:spPr>
          <a:xfrm>
            <a:off x="3564686" y="148189"/>
            <a:ext cx="67151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u="sng" dirty="0">
                <a:latin typeface="OpenDyslexic" panose="00000500000000000000" pitchFamily="50" charset="0"/>
              </a:rPr>
              <a:t>Title: Art Textiles Taster 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80610-4F80-46A2-AB4C-8A9B847B68AC}"/>
              </a:ext>
            </a:extLst>
          </p:cNvPr>
          <p:cNvSpPr txBox="1"/>
          <p:nvPr/>
        </p:nvSpPr>
        <p:spPr>
          <a:xfrm>
            <a:off x="3978910" y="1101917"/>
            <a:ext cx="468108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Aims: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OpenDyslexic" panose="00000500000000000000" pitchFamily="50" charset="0"/>
              </a:rPr>
              <a:t>To gain further knowledge of what Art Textiles A-Level is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OpenDyslexic" panose="00000500000000000000" pitchFamily="50" charset="0"/>
                <a:ea typeface="Calibri"/>
                <a:cs typeface="Calibri"/>
              </a:rPr>
              <a:t>T</a:t>
            </a:r>
            <a:r>
              <a:rPr lang="en-GB" sz="2400" dirty="0">
                <a:latin typeface="OpenDyslexic" panose="00000500000000000000" pitchFamily="50" charset="0"/>
                <a:ea typeface="Calibri"/>
                <a:cs typeface="Calibri"/>
              </a:rPr>
              <a:t>o understand how the course is run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OpenDyslexic" panose="00000500000000000000" pitchFamily="50" charset="0"/>
                <a:ea typeface="Calibri"/>
                <a:cs typeface="Calibri"/>
              </a:rPr>
              <a:t>T</a:t>
            </a:r>
            <a:r>
              <a:rPr lang="en-GB" sz="2400" dirty="0">
                <a:latin typeface="OpenDyslexic" panose="00000500000000000000" pitchFamily="50" charset="0"/>
                <a:ea typeface="Calibri"/>
                <a:cs typeface="Calibri"/>
              </a:rPr>
              <a:t>o hopefully inspire you to take our subject!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40849A-58A8-4EBA-9FD3-8C38F19A6997}"/>
              </a:ext>
            </a:extLst>
          </p:cNvPr>
          <p:cNvSpPr txBox="1"/>
          <p:nvPr/>
        </p:nvSpPr>
        <p:spPr>
          <a:xfrm>
            <a:off x="8692550" y="758551"/>
            <a:ext cx="3174521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>
                <a:latin typeface="OpenDyslexic" panose="00000500000000000000" pitchFamily="50" charset="0"/>
              </a:rPr>
              <a:t>DNA:</a:t>
            </a:r>
          </a:p>
          <a:p>
            <a:pPr algn="l"/>
            <a:r>
              <a:rPr lang="en-US" sz="2600" b="1" dirty="0">
                <a:latin typeface="OpenDyslexic" panose="00000500000000000000" pitchFamily="50" charset="0"/>
              </a:rPr>
              <a:t>Why have to picked to study Art Textiles A-Level?</a:t>
            </a:r>
          </a:p>
          <a:p>
            <a:pPr algn="l"/>
            <a:endParaRPr lang="en-US" sz="2600" b="1" dirty="0">
              <a:latin typeface="OpenDyslexic" panose="00000500000000000000" pitchFamily="50" charset="0"/>
            </a:endParaRPr>
          </a:p>
          <a:p>
            <a:pPr algn="l"/>
            <a:r>
              <a:rPr lang="en-US" sz="2600" b="1" dirty="0">
                <a:latin typeface="OpenDyslexic" panose="00000500000000000000" pitchFamily="50" charset="0"/>
              </a:rPr>
              <a:t>Did you do Textiles or Art at GCSE?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91986CF-B9CA-8522-A436-8C107F61D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803" y="4539012"/>
            <a:ext cx="2026577" cy="21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tropolismag.com/wp-content/uploads/2021/07/2646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8" y="1339347"/>
            <a:ext cx="3946162" cy="28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125" y="129065"/>
            <a:ext cx="3265714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OpenDyslexic" panose="00000500000000000000" pitchFamily="50" charset="0"/>
              </a:rPr>
              <a:t>A Level Art and design Textiles taster lesson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5605" y="2888286"/>
            <a:ext cx="264122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What is Art and Design Textiles ? </a:t>
            </a:r>
          </a:p>
        </p:txBody>
      </p:sp>
      <p:pic>
        <p:nvPicPr>
          <p:cNvPr id="1028" name="Picture 4" descr="https://metropolismag.com/wp-content/uploads/2021/07/2646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18" y="104502"/>
            <a:ext cx="4290101" cy="285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tropolismag.com/wp-content/uploads/2021/07/264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698" y="3062645"/>
            <a:ext cx="3006521" cy="26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tropolismag.com/wp-content/uploads/2021/07/2647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46" y="-34507"/>
            <a:ext cx="2769333" cy="28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etropolismag.com/wp-content/uploads/2021/08/Krjst-STudio_Drawing-onfi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" y="4220341"/>
            <a:ext cx="2535373" cy="25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79" y="4450695"/>
            <a:ext cx="3206889" cy="2407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6500" t="16074" r="18416" b="15926"/>
          <a:stretch/>
        </p:blipFill>
        <p:spPr>
          <a:xfrm>
            <a:off x="6541253" y="49265"/>
            <a:ext cx="1603148" cy="2444667"/>
          </a:xfrm>
          <a:prstGeom prst="rect">
            <a:avLst/>
          </a:prstGeom>
        </p:spPr>
      </p:pic>
      <p:pic>
        <p:nvPicPr>
          <p:cNvPr id="1038" name="Picture 14" descr="See the source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36" y="4892444"/>
            <a:ext cx="2795997" cy="18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28" y="4890762"/>
            <a:ext cx="1243923" cy="18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08" y="4393026"/>
            <a:ext cx="2336685" cy="18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xtile Art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0" b="45898"/>
          <a:stretch/>
        </p:blipFill>
        <p:spPr bwMode="auto">
          <a:xfrm>
            <a:off x="7645008" y="1843991"/>
            <a:ext cx="1307812" cy="24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mbroidered Denim Jackets are Transformed into Wearable Works of A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78" y="2663677"/>
            <a:ext cx="1605465" cy="200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3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0D67-F987-4114-8831-50920E5C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D26F-4FB6-4ACF-BFD6-1F9A31918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FDE6B-9C61-43B0-9D54-CE743D24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2" y="67112"/>
            <a:ext cx="4618139" cy="3463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92B65-1A65-47D2-A902-DCDB7FBD9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68" y="67112"/>
            <a:ext cx="3200899" cy="4060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1FC66-9830-45AA-B3FA-E026C6B65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844" y="63121"/>
            <a:ext cx="3893191" cy="5848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BB1DB-5630-40C2-8ADA-FC5D69B4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5" y="3628035"/>
            <a:ext cx="2148630" cy="2864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6D087A-40EC-459F-B9E9-935DAE3EFB92}"/>
              </a:ext>
            </a:extLst>
          </p:cNvPr>
          <p:cNvSpPr txBox="1"/>
          <p:nvPr/>
        </p:nvSpPr>
        <p:spPr>
          <a:xfrm>
            <a:off x="2493194" y="4434055"/>
            <a:ext cx="5461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Dyslexic" panose="00000500000000000000" pitchFamily="50" charset="0"/>
              </a:rPr>
              <a:t>Task</a:t>
            </a:r>
          </a:p>
          <a:p>
            <a:r>
              <a:rPr lang="en-GB" dirty="0">
                <a:latin typeface="OpenDyslexic" panose="00000500000000000000" pitchFamily="50" charset="0"/>
              </a:rPr>
              <a:t>To have a go at creating a woven wall hanging using a mixture of different materials including plastic bags, bubble wrap and wool.</a:t>
            </a:r>
          </a:p>
        </p:txBody>
      </p:sp>
    </p:spTree>
    <p:extLst>
      <p:ext uri="{BB962C8B-B14F-4D97-AF65-F5344CB8AC3E}">
        <p14:creationId xmlns:p14="http://schemas.microsoft.com/office/powerpoint/2010/main" val="145027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081F-E60A-432A-AA92-B7F0B5BD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07" y="18255"/>
            <a:ext cx="10515600" cy="1325563"/>
          </a:xfrm>
        </p:spPr>
        <p:txBody>
          <a:bodyPr/>
          <a:lstStyle/>
          <a:p>
            <a:r>
              <a:rPr lang="en-US" dirty="0">
                <a:latin typeface="OpenDyslexic" panose="00000500000000000000" pitchFamily="50" charset="0"/>
              </a:rPr>
              <a:t>Summer Work</a:t>
            </a:r>
            <a:endParaRPr lang="en-GB" dirty="0">
              <a:latin typeface="OpenDyslexic" panose="000005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1CD8-E3BF-4B40-AC72-E6A6C5C67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39" y="1253331"/>
            <a:ext cx="10515600" cy="4351338"/>
          </a:xfrm>
        </p:spPr>
        <p:txBody>
          <a:bodyPr/>
          <a:lstStyle/>
          <a:p>
            <a:r>
              <a:rPr lang="en-US" dirty="0">
                <a:latin typeface="OpenDyslexic" panose="00000500000000000000" pitchFamily="50" charset="0"/>
              </a:rPr>
              <a:t>First project – Up close/textures working in Monochrome</a:t>
            </a:r>
          </a:p>
          <a:p>
            <a:r>
              <a:rPr lang="en-US" dirty="0">
                <a:latin typeface="OpenDyslexic" panose="00000500000000000000" pitchFamily="50" charset="0"/>
              </a:rPr>
              <a:t>Create a title page in your sketchbook.</a:t>
            </a:r>
          </a:p>
          <a:p>
            <a:r>
              <a:rPr lang="en-US" dirty="0">
                <a:latin typeface="OpenDyslexic" panose="00000500000000000000" pitchFamily="50" charset="0"/>
              </a:rPr>
              <a:t>Over the summer please take some photos of textures/up close. Present these photos on a double page spread in your sketchbook.</a:t>
            </a:r>
          </a:p>
          <a:p>
            <a:r>
              <a:rPr lang="en-US" dirty="0">
                <a:latin typeface="OpenDyslexic" panose="00000500000000000000" pitchFamily="50" charset="0"/>
              </a:rPr>
              <a:t>Have a go at some paper manipulation techniques. </a:t>
            </a:r>
            <a:endParaRPr lang="en-GB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08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30B004E4030438EC8C74B8DAE3C6D" ma:contentTypeVersion="15" ma:contentTypeDescription="Create a new document." ma:contentTypeScope="" ma:versionID="68db968f3c201d6bda36f7e0937378bf">
  <xsd:schema xmlns:xsd="http://www.w3.org/2001/XMLSchema" xmlns:xs="http://www.w3.org/2001/XMLSchema" xmlns:p="http://schemas.microsoft.com/office/2006/metadata/properties" xmlns:ns2="3ae4bebc-5183-402f-9a72-94513702be85" xmlns:ns3="0ff20ada-ea1e-4479-af96-12e7f68be8f6" targetNamespace="http://schemas.microsoft.com/office/2006/metadata/properties" ma:root="true" ma:fieldsID="a4c179d4ccee0a51f8c94465ac42ae55" ns2:_="" ns3:_="">
    <xsd:import namespace="3ae4bebc-5183-402f-9a72-94513702be85"/>
    <xsd:import namespace="0ff20ada-ea1e-4479-af96-12e7f68be8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bebc-5183-402f-9a72-94513702b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20ada-ea1e-4479-af96-12e7f68be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6A81E7-E22D-486D-A9F1-B08F64F7C0D8}"/>
</file>

<file path=customXml/itemProps2.xml><?xml version="1.0" encoding="utf-8"?>
<ds:datastoreItem xmlns:ds="http://schemas.openxmlformats.org/officeDocument/2006/customXml" ds:itemID="{AB52BAFD-5410-456E-AEDA-308654A18DEA}"/>
</file>

<file path=customXml/itemProps3.xml><?xml version="1.0" encoding="utf-8"?>
<ds:datastoreItem xmlns:ds="http://schemas.openxmlformats.org/officeDocument/2006/customXml" ds:itemID="{A908B39B-4D6E-4E96-A546-823636600081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160</Words>
  <Application>Microsoft Office PowerPoint</Application>
  <PresentationFormat>Widescreen</PresentationFormat>
  <Paragraphs>19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OpenDyslexic</vt:lpstr>
      <vt:lpstr>Office Theme</vt:lpstr>
      <vt:lpstr>PowerPoint Presentation</vt:lpstr>
      <vt:lpstr>PowerPoint Presentation</vt:lpstr>
      <vt:lpstr>PowerPoint Presentation</vt:lpstr>
      <vt:lpstr>Summer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A Carpenter</dc:creator>
  <cp:lastModifiedBy>Miss E Jackson</cp:lastModifiedBy>
  <cp:revision>16</cp:revision>
  <dcterms:created xsi:type="dcterms:W3CDTF">2022-07-03T18:05:01Z</dcterms:created>
  <dcterms:modified xsi:type="dcterms:W3CDTF">2024-06-28T07:45:55Z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0x0101008E530B004E4030438EC8C74B8DAE3C6D</vt:lpwstr>
  </property>
</Properties>
</file>