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31"/>
  </p:notesMasterIdLst>
  <p:handoutMasterIdLst>
    <p:handoutMasterId r:id="rId32"/>
  </p:handoutMasterIdLst>
  <p:sldIdLst>
    <p:sldId id="258" r:id="rId7"/>
    <p:sldId id="278" r:id="rId8"/>
    <p:sldId id="282" r:id="rId9"/>
    <p:sldId id="283" r:id="rId10"/>
    <p:sldId id="257" r:id="rId11"/>
    <p:sldId id="276" r:id="rId12"/>
    <p:sldId id="264" r:id="rId13"/>
    <p:sldId id="273" r:id="rId14"/>
    <p:sldId id="284" r:id="rId15"/>
    <p:sldId id="262" r:id="rId16"/>
    <p:sldId id="281" r:id="rId17"/>
    <p:sldId id="265" r:id="rId18"/>
    <p:sldId id="266" r:id="rId19"/>
    <p:sldId id="285" r:id="rId20"/>
    <p:sldId id="267" r:id="rId21"/>
    <p:sldId id="269" r:id="rId22"/>
    <p:sldId id="279" r:id="rId23"/>
    <p:sldId id="270" r:id="rId24"/>
    <p:sldId id="280" r:id="rId25"/>
    <p:sldId id="287" r:id="rId26"/>
    <p:sldId id="286" r:id="rId27"/>
    <p:sldId id="268" r:id="rId28"/>
    <p:sldId id="277" r:id="rId29"/>
    <p:sldId id="275" r:id="rId3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A7CD7-D972-D410-9E3B-FCE454BF4AD2}" v="135" dt="2025-07-04T10:38:48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L Hodder" userId="61611ca2-bfc9-460d-83a1-c587cc780d40" providerId="ADAL" clId="{4513043B-4F4C-43A1-A632-2CB6131C590F}"/>
    <pc:docChg chg="undo redo custSel addSld delSld modSld sldOrd delMainMaster">
      <pc:chgData name="Miss L Hodder" userId="61611ca2-bfc9-460d-83a1-c587cc780d40" providerId="ADAL" clId="{4513043B-4F4C-43A1-A632-2CB6131C590F}" dt="2025-07-01T13:45:42.054" v="2256" actId="1076"/>
      <pc:docMkLst>
        <pc:docMk/>
      </pc:docMkLst>
      <pc:sldChg chg="del">
        <pc:chgData name="Miss L Hodder" userId="61611ca2-bfc9-460d-83a1-c587cc780d40" providerId="ADAL" clId="{4513043B-4F4C-43A1-A632-2CB6131C590F}" dt="2025-06-30T08:31:38.149" v="191" actId="2696"/>
        <pc:sldMkLst>
          <pc:docMk/>
          <pc:sldMk cId="1254460843" sldId="256"/>
        </pc:sldMkLst>
      </pc:sldChg>
      <pc:sldChg chg="modSp setBg">
        <pc:chgData name="Miss L Hodder" userId="61611ca2-bfc9-460d-83a1-c587cc780d40" providerId="ADAL" clId="{4513043B-4F4C-43A1-A632-2CB6131C590F}" dt="2025-06-30T08:36:11.754" v="676" actId="207"/>
        <pc:sldMkLst>
          <pc:docMk/>
          <pc:sldMk cId="1866447339" sldId="257"/>
        </pc:sldMkLst>
        <pc:spChg chg="mod">
          <ac:chgData name="Miss L Hodder" userId="61611ca2-bfc9-460d-83a1-c587cc780d40" providerId="ADAL" clId="{4513043B-4F4C-43A1-A632-2CB6131C590F}" dt="2025-06-30T08:36:11.754" v="676" actId="207"/>
          <ac:spMkLst>
            <pc:docMk/>
            <pc:sldMk cId="1866447339" sldId="257"/>
            <ac:spMk id="3074" creationId="{00000000-0000-0000-0000-000000000000}"/>
          </ac:spMkLst>
        </pc:spChg>
      </pc:sldChg>
      <pc:sldChg chg="delSp modSp del setBg">
        <pc:chgData name="Miss L Hodder" userId="61611ca2-bfc9-460d-83a1-c587cc780d40" providerId="ADAL" clId="{4513043B-4F4C-43A1-A632-2CB6131C590F}" dt="2025-07-01T13:45:42.054" v="2256" actId="1076"/>
        <pc:sldMkLst>
          <pc:docMk/>
          <pc:sldMk cId="374754782" sldId="258"/>
        </pc:sldMkLst>
        <pc:spChg chg="del mod">
          <ac:chgData name="Miss L Hodder" userId="61611ca2-bfc9-460d-83a1-c587cc780d40" providerId="ADAL" clId="{4513043B-4F4C-43A1-A632-2CB6131C590F}" dt="2025-07-01T13:45:42.054" v="2256" actId="1076"/>
          <ac:spMkLst>
            <pc:docMk/>
            <pc:sldMk cId="374754782" sldId="258"/>
            <ac:spMk id="4" creationId="{2C7659AE-13DF-4079-A3CE-C9B11D20F3F9}"/>
          </ac:spMkLst>
        </pc:spChg>
        <pc:spChg chg="mod">
          <ac:chgData name="Miss L Hodder" userId="61611ca2-bfc9-460d-83a1-c587cc780d40" providerId="ADAL" clId="{4513043B-4F4C-43A1-A632-2CB6131C590F}" dt="2025-07-01T13:44:07.578" v="2075" actId="1076"/>
          <ac:spMkLst>
            <pc:docMk/>
            <pc:sldMk cId="374754782" sldId="258"/>
            <ac:spMk id="5" creationId="{CDF25251-DF7F-446C-86BD-4648199E6D5C}"/>
          </ac:spMkLst>
        </pc:spChg>
        <pc:spChg chg="mod">
          <ac:chgData name="Miss L Hodder" userId="61611ca2-bfc9-460d-83a1-c587cc780d40" providerId="ADAL" clId="{4513043B-4F4C-43A1-A632-2CB6131C590F}" dt="2025-07-01T13:45:23.454" v="2249" actId="20577"/>
          <ac:spMkLst>
            <pc:docMk/>
            <pc:sldMk cId="374754782" sldId="258"/>
            <ac:spMk id="6" creationId="{6B680610-4F80-46A2-AB4C-8A9B847B68AC}"/>
          </ac:spMkLst>
        </pc:spChg>
        <pc:picChg chg="mod">
          <ac:chgData name="Miss L Hodder" userId="61611ca2-bfc9-460d-83a1-c587cc780d40" providerId="ADAL" clId="{4513043B-4F4C-43A1-A632-2CB6131C590F}" dt="2025-07-01T13:45:30.597" v="2252" actId="1076"/>
          <ac:picMkLst>
            <pc:docMk/>
            <pc:sldMk cId="374754782" sldId="258"/>
            <ac:picMk id="3" creationId="{D91986CF-B9CA-8522-A436-8C107F61D4EF}"/>
          </ac:picMkLst>
        </pc:picChg>
        <pc:picChg chg="del mod">
          <ac:chgData name="Miss L Hodder" userId="61611ca2-bfc9-460d-83a1-c587cc780d40" providerId="ADAL" clId="{4513043B-4F4C-43A1-A632-2CB6131C590F}" dt="2025-07-01T13:45:31.819" v="2253" actId="1076"/>
          <ac:picMkLst>
            <pc:docMk/>
            <pc:sldMk cId="374754782" sldId="258"/>
            <ac:picMk id="3074" creationId="{54530F2C-5EDF-4D79-9624-F49005177034}"/>
          </ac:picMkLst>
        </pc:picChg>
        <pc:picChg chg="del mod">
          <ac:chgData name="Miss L Hodder" userId="61611ca2-bfc9-460d-83a1-c587cc780d40" providerId="ADAL" clId="{4513043B-4F4C-43A1-A632-2CB6131C590F}" dt="2025-07-01T13:45:35.703" v="2254" actId="14100"/>
          <ac:picMkLst>
            <pc:docMk/>
            <pc:sldMk cId="374754782" sldId="258"/>
            <ac:picMk id="3078" creationId="{94869859-C50F-4D00-B004-C446037A2EB7}"/>
          </ac:picMkLst>
        </pc:picChg>
        <pc:picChg chg="del mod">
          <ac:chgData name="Miss L Hodder" userId="61611ca2-bfc9-460d-83a1-c587cc780d40" providerId="ADAL" clId="{4513043B-4F4C-43A1-A632-2CB6131C590F}" dt="2025-07-01T13:45:37.442" v="2255" actId="14100"/>
          <ac:picMkLst>
            <pc:docMk/>
            <pc:sldMk cId="374754782" sldId="258"/>
            <ac:picMk id="3080" creationId="{DBF87A5D-6D5C-4567-8A80-C489D295648D}"/>
          </ac:picMkLst>
        </pc:picChg>
      </pc:sldChg>
      <pc:sldChg chg="setBg">
        <pc:chgData name="Miss L Hodder" userId="61611ca2-bfc9-460d-83a1-c587cc780d40" providerId="ADAL" clId="{4513043B-4F4C-43A1-A632-2CB6131C590F}" dt="2025-06-30T08:30:05.765" v="155"/>
        <pc:sldMkLst>
          <pc:docMk/>
          <pc:sldMk cId="500855893" sldId="262"/>
        </pc:sldMkLst>
      </pc:sldChg>
      <pc:sldChg chg="del">
        <pc:chgData name="Miss L Hodder" userId="61611ca2-bfc9-460d-83a1-c587cc780d40" providerId="ADAL" clId="{4513043B-4F4C-43A1-A632-2CB6131C590F}" dt="2025-06-30T08:28:33.861" v="94" actId="2696"/>
        <pc:sldMkLst>
          <pc:docMk/>
          <pc:sldMk cId="3758503805" sldId="263"/>
        </pc:sldMkLst>
      </pc:sldChg>
      <pc:sldChg chg="modSp setBg">
        <pc:chgData name="Miss L Hodder" userId="61611ca2-bfc9-460d-83a1-c587cc780d40" providerId="ADAL" clId="{4513043B-4F4C-43A1-A632-2CB6131C590F}" dt="2025-06-30T08:36:42.443" v="687"/>
        <pc:sldMkLst>
          <pc:docMk/>
          <pc:sldMk cId="3759366601" sldId="264"/>
        </pc:sldMkLst>
        <pc:spChg chg="mod">
          <ac:chgData name="Miss L Hodder" userId="61611ca2-bfc9-460d-83a1-c587cc780d40" providerId="ADAL" clId="{4513043B-4F4C-43A1-A632-2CB6131C590F}" dt="2025-06-30T08:36:38.021" v="686" actId="207"/>
          <ac:spMkLst>
            <pc:docMk/>
            <pc:sldMk cId="3759366601" sldId="264"/>
            <ac:spMk id="2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6:35.783" v="685" actId="207"/>
          <ac:spMkLst>
            <pc:docMk/>
            <pc:sldMk cId="3759366601" sldId="264"/>
            <ac:spMk id="3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6:31.509" v="683" actId="207"/>
          <ac:spMkLst>
            <pc:docMk/>
            <pc:sldMk cId="3759366601" sldId="264"/>
            <ac:spMk id="6" creationId="{00000000-0000-0000-0000-000000000000}"/>
          </ac:spMkLst>
        </pc:spChg>
      </pc:sldChg>
      <pc:sldChg chg="setBg">
        <pc:chgData name="Miss L Hodder" userId="61611ca2-bfc9-460d-83a1-c587cc780d40" providerId="ADAL" clId="{4513043B-4F4C-43A1-A632-2CB6131C590F}" dt="2025-06-30T08:30:10.175" v="156"/>
        <pc:sldMkLst>
          <pc:docMk/>
          <pc:sldMk cId="2960334361" sldId="265"/>
        </pc:sldMkLst>
      </pc:sldChg>
      <pc:sldChg chg="setBg modAnim">
        <pc:chgData name="Miss L Hodder" userId="61611ca2-bfc9-460d-83a1-c587cc780d40" providerId="ADAL" clId="{4513043B-4F4C-43A1-A632-2CB6131C590F}" dt="2025-06-30T08:50:15.735" v="1902"/>
        <pc:sldMkLst>
          <pc:docMk/>
          <pc:sldMk cId="3529329920" sldId="266"/>
        </pc:sldMkLst>
      </pc:sldChg>
      <pc:sldChg chg="addSp delSp modSp setBg">
        <pc:chgData name="Miss L Hodder" userId="61611ca2-bfc9-460d-83a1-c587cc780d40" providerId="ADAL" clId="{4513043B-4F4C-43A1-A632-2CB6131C590F}" dt="2025-06-30T08:45:50.627" v="1863"/>
        <pc:sldMkLst>
          <pc:docMk/>
          <pc:sldMk cId="3349931043" sldId="267"/>
        </pc:sldMkLst>
        <pc:spChg chg="mod">
          <ac:chgData name="Miss L Hodder" userId="61611ca2-bfc9-460d-83a1-c587cc780d40" providerId="ADAL" clId="{4513043B-4F4C-43A1-A632-2CB6131C590F}" dt="2025-06-30T08:45:45.651" v="1862" actId="1076"/>
          <ac:spMkLst>
            <pc:docMk/>
            <pc:sldMk cId="3349931043" sldId="267"/>
            <ac:spMk id="3" creationId="{00000000-0000-0000-0000-000000000000}"/>
          </ac:spMkLst>
        </pc:spChg>
      </pc:sldChg>
      <pc:sldChg chg="addSp delSp modSp">
        <pc:chgData name="Miss L Hodder" userId="61611ca2-bfc9-460d-83a1-c587cc780d40" providerId="ADAL" clId="{4513043B-4F4C-43A1-A632-2CB6131C590F}" dt="2025-06-30T08:47:00.931" v="1878" actId="478"/>
        <pc:sldMkLst>
          <pc:docMk/>
          <pc:sldMk cId="4101977138" sldId="268"/>
        </pc:sldMkLst>
        <pc:graphicFrameChg chg="modGraphic">
          <ac:chgData name="Miss L Hodder" userId="61611ca2-bfc9-460d-83a1-c587cc780d40" providerId="ADAL" clId="{4513043B-4F4C-43A1-A632-2CB6131C590F}" dt="2025-06-30T08:46:55.127" v="1875" actId="14734"/>
          <ac:graphicFrameMkLst>
            <pc:docMk/>
            <pc:sldMk cId="4101977138" sldId="268"/>
            <ac:graphicFrameMk id="10" creationId="{00000000-0000-0000-0000-000000000000}"/>
          </ac:graphicFrameMkLst>
        </pc:graphicFrameChg>
      </pc:sldChg>
      <pc:sldChg chg="setBg">
        <pc:chgData name="Miss L Hodder" userId="61611ca2-bfc9-460d-83a1-c587cc780d40" providerId="ADAL" clId="{4513043B-4F4C-43A1-A632-2CB6131C590F}" dt="2025-06-30T08:45:55.837" v="1864"/>
        <pc:sldMkLst>
          <pc:docMk/>
          <pc:sldMk cId="1839774285" sldId="269"/>
        </pc:sldMkLst>
      </pc:sldChg>
      <pc:sldChg chg="modSp setBg">
        <pc:chgData name="Miss L Hodder" userId="61611ca2-bfc9-460d-83a1-c587cc780d40" providerId="ADAL" clId="{4513043B-4F4C-43A1-A632-2CB6131C590F}" dt="2025-06-30T08:46:04.837" v="1866"/>
        <pc:sldMkLst>
          <pc:docMk/>
          <pc:sldMk cId="1977733983" sldId="270"/>
        </pc:sldMkLst>
        <pc:spChg chg="mod">
          <ac:chgData name="Miss L Hodder" userId="61611ca2-bfc9-460d-83a1-c587cc780d40" providerId="ADAL" clId="{4513043B-4F4C-43A1-A632-2CB6131C590F}" dt="2025-06-30T08:26:49.350" v="86" actId="20577"/>
          <ac:spMkLst>
            <pc:docMk/>
            <pc:sldMk cId="1977733983" sldId="270"/>
            <ac:spMk id="2" creationId="{00000000-0000-0000-0000-000000000000}"/>
          </ac:spMkLst>
        </pc:spChg>
      </pc:sldChg>
      <pc:sldChg chg="modSp setBg">
        <pc:chgData name="Miss L Hodder" userId="61611ca2-bfc9-460d-83a1-c587cc780d40" providerId="ADAL" clId="{4513043B-4F4C-43A1-A632-2CB6131C590F}" dt="2025-06-30T08:37:22.237" v="699" actId="1076"/>
        <pc:sldMkLst>
          <pc:docMk/>
          <pc:sldMk cId="2825014885" sldId="273"/>
        </pc:sldMkLst>
        <pc:spChg chg="mod">
          <ac:chgData name="Miss L Hodder" userId="61611ca2-bfc9-460d-83a1-c587cc780d40" providerId="ADAL" clId="{4513043B-4F4C-43A1-A632-2CB6131C590F}" dt="2025-06-30T08:37:22.237" v="699" actId="1076"/>
          <ac:spMkLst>
            <pc:docMk/>
            <pc:sldMk cId="2825014885" sldId="273"/>
            <ac:spMk id="2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6:55.471" v="690" actId="207"/>
          <ac:spMkLst>
            <pc:docMk/>
            <pc:sldMk cId="2825014885" sldId="273"/>
            <ac:spMk id="3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6:58.673" v="691" actId="207"/>
          <ac:spMkLst>
            <pc:docMk/>
            <pc:sldMk cId="2825014885" sldId="273"/>
            <ac:spMk id="4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7:01.028" v="692" actId="207"/>
          <ac:spMkLst>
            <pc:docMk/>
            <pc:sldMk cId="2825014885" sldId="273"/>
            <ac:spMk id="6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7:03.544" v="693" actId="207"/>
          <ac:spMkLst>
            <pc:docMk/>
            <pc:sldMk cId="2825014885" sldId="273"/>
            <ac:spMk id="8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7:05.953" v="694" actId="207"/>
          <ac:spMkLst>
            <pc:docMk/>
            <pc:sldMk cId="2825014885" sldId="273"/>
            <ac:spMk id="10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7:08.422" v="695" actId="207"/>
          <ac:spMkLst>
            <pc:docMk/>
            <pc:sldMk cId="2825014885" sldId="273"/>
            <ac:spMk id="12" creationId="{00000000-0000-0000-0000-000000000000}"/>
          </ac:spMkLst>
        </pc:spChg>
        <pc:spChg chg="mod">
          <ac:chgData name="Miss L Hodder" userId="61611ca2-bfc9-460d-83a1-c587cc780d40" providerId="ADAL" clId="{4513043B-4F4C-43A1-A632-2CB6131C590F}" dt="2025-06-30T08:37:09.980" v="696" actId="207"/>
          <ac:spMkLst>
            <pc:docMk/>
            <pc:sldMk cId="2825014885" sldId="273"/>
            <ac:spMk id="14" creationId="{00000000-0000-0000-0000-000000000000}"/>
          </ac:spMkLst>
        </pc:spChg>
      </pc:sldChg>
      <pc:sldChg chg="modSp setBg">
        <pc:chgData name="Miss L Hodder" userId="61611ca2-bfc9-460d-83a1-c587cc780d40" providerId="ADAL" clId="{4513043B-4F4C-43A1-A632-2CB6131C590F}" dt="2025-06-30T08:36:24.748" v="682" actId="1076"/>
        <pc:sldMkLst>
          <pc:docMk/>
          <pc:sldMk cId="4281010415" sldId="276"/>
        </pc:sldMkLst>
        <pc:spChg chg="mod">
          <ac:chgData name="Miss L Hodder" userId="61611ca2-bfc9-460d-83a1-c587cc780d40" providerId="ADAL" clId="{4513043B-4F4C-43A1-A632-2CB6131C590F}" dt="2025-06-30T08:36:22.810" v="681" actId="115"/>
          <ac:spMkLst>
            <pc:docMk/>
            <pc:sldMk cId="4281010415" sldId="276"/>
            <ac:spMk id="2" creationId="{00000000-0000-0000-0000-000000000000}"/>
          </ac:spMkLst>
        </pc:spChg>
        <pc:picChg chg="mod">
          <ac:chgData name="Miss L Hodder" userId="61611ca2-bfc9-460d-83a1-c587cc780d40" providerId="ADAL" clId="{4513043B-4F4C-43A1-A632-2CB6131C590F}" dt="2025-06-30T08:36:24.748" v="682" actId="1076"/>
          <ac:picMkLst>
            <pc:docMk/>
            <pc:sldMk cId="4281010415" sldId="276"/>
            <ac:picMk id="4" creationId="{00000000-0000-0000-0000-000000000000}"/>
          </ac:picMkLst>
        </pc:picChg>
      </pc:sldChg>
      <pc:sldChg chg="modSp">
        <pc:chgData name="Miss L Hodder" userId="61611ca2-bfc9-460d-83a1-c587cc780d40" providerId="ADAL" clId="{4513043B-4F4C-43A1-A632-2CB6131C590F}" dt="2025-06-30T08:47:33.916" v="1884" actId="1076"/>
        <pc:sldMkLst>
          <pc:docMk/>
          <pc:sldMk cId="1208391808" sldId="277"/>
        </pc:sldMkLst>
        <pc:picChg chg="mod">
          <ac:chgData name="Miss L Hodder" userId="61611ca2-bfc9-460d-83a1-c587cc780d40" providerId="ADAL" clId="{4513043B-4F4C-43A1-A632-2CB6131C590F}" dt="2025-06-30T08:47:33.916" v="1884" actId="1076"/>
          <ac:picMkLst>
            <pc:docMk/>
            <pc:sldMk cId="1208391808" sldId="277"/>
            <ac:picMk id="5" creationId="{00000000-0000-0000-0000-000000000000}"/>
          </ac:picMkLst>
        </pc:picChg>
      </pc:sldChg>
      <pc:sldChg chg="setBg">
        <pc:chgData name="Miss L Hodder" userId="61611ca2-bfc9-460d-83a1-c587cc780d40" providerId="ADAL" clId="{4513043B-4F4C-43A1-A632-2CB6131C590F}" dt="2025-06-30T08:46:00.495" v="1865"/>
        <pc:sldMkLst>
          <pc:docMk/>
          <pc:sldMk cId="852450035" sldId="279"/>
        </pc:sldMkLst>
      </pc:sldChg>
      <pc:sldChg chg="setBg">
        <pc:chgData name="Miss L Hodder" userId="61611ca2-bfc9-460d-83a1-c587cc780d40" providerId="ADAL" clId="{4513043B-4F4C-43A1-A632-2CB6131C590F}" dt="2025-06-30T08:46:10.055" v="1867"/>
        <pc:sldMkLst>
          <pc:docMk/>
          <pc:sldMk cId="880539501" sldId="280"/>
        </pc:sldMkLst>
      </pc:sldChg>
      <pc:sldChg chg="delSp modSp delAnim">
        <pc:chgData name="Miss L Hodder" userId="61611ca2-bfc9-460d-83a1-c587cc780d40" providerId="ADAL" clId="{4513043B-4F4C-43A1-A632-2CB6131C590F}" dt="2025-06-30T08:48:10.627" v="1888" actId="1076"/>
        <pc:sldMkLst>
          <pc:docMk/>
          <pc:sldMk cId="72998468" sldId="281"/>
        </pc:sldMkLst>
        <pc:spChg chg="mod">
          <ac:chgData name="Miss L Hodder" userId="61611ca2-bfc9-460d-83a1-c587cc780d40" providerId="ADAL" clId="{4513043B-4F4C-43A1-A632-2CB6131C590F}" dt="2025-06-30T08:48:10.627" v="1888" actId="1076"/>
          <ac:spMkLst>
            <pc:docMk/>
            <pc:sldMk cId="72998468" sldId="281"/>
            <ac:spMk id="2" creationId="{FEFBF2ED-3130-4002-A7B5-F4AF29D9B515}"/>
          </ac:spMkLst>
        </pc:spChg>
        <pc:picChg chg="mod">
          <ac:chgData name="Miss L Hodder" userId="61611ca2-bfc9-460d-83a1-c587cc780d40" providerId="ADAL" clId="{4513043B-4F4C-43A1-A632-2CB6131C590F}" dt="2025-06-30T08:29:11.355" v="136" actId="1076"/>
          <ac:picMkLst>
            <pc:docMk/>
            <pc:sldMk cId="72998468" sldId="281"/>
            <ac:picMk id="5" creationId="{AC0469E4-0D9B-4415-9F9F-FE8E2841675E}"/>
          </ac:picMkLst>
        </pc:picChg>
        <pc:picChg chg="mod">
          <ac:chgData name="Miss L Hodder" userId="61611ca2-bfc9-460d-83a1-c587cc780d40" providerId="ADAL" clId="{4513043B-4F4C-43A1-A632-2CB6131C590F}" dt="2025-06-30T08:29:43.540" v="150" actId="1076"/>
          <ac:picMkLst>
            <pc:docMk/>
            <pc:sldMk cId="72998468" sldId="281"/>
            <ac:picMk id="6" creationId="{F83AF416-FB30-48D5-A6B6-7F8E6653E402}"/>
          </ac:picMkLst>
        </pc:picChg>
        <pc:picChg chg="mod">
          <ac:chgData name="Miss L Hodder" userId="61611ca2-bfc9-460d-83a1-c587cc780d40" providerId="ADAL" clId="{4513043B-4F4C-43A1-A632-2CB6131C590F}" dt="2025-06-30T08:28:58.875" v="126" actId="1076"/>
          <ac:picMkLst>
            <pc:docMk/>
            <pc:sldMk cId="72998468" sldId="281"/>
            <ac:picMk id="7" creationId="{61468D90-5892-42FD-9493-CF2871EE02A1}"/>
          </ac:picMkLst>
        </pc:picChg>
        <pc:picChg chg="mod ord">
          <ac:chgData name="Miss L Hodder" userId="61611ca2-bfc9-460d-83a1-c587cc780d40" providerId="ADAL" clId="{4513043B-4F4C-43A1-A632-2CB6131C590F}" dt="2025-06-30T08:29:15.979" v="139" actId="167"/>
          <ac:picMkLst>
            <pc:docMk/>
            <pc:sldMk cId="72998468" sldId="281"/>
            <ac:picMk id="8" creationId="{D7642322-5474-47C5-8DC7-54D63D940421}"/>
          </ac:picMkLst>
        </pc:picChg>
        <pc:picChg chg="mod">
          <ac:chgData name="Miss L Hodder" userId="61611ca2-bfc9-460d-83a1-c587cc780d40" providerId="ADAL" clId="{4513043B-4F4C-43A1-A632-2CB6131C590F}" dt="2025-06-30T08:29:26.438" v="143" actId="14100"/>
          <ac:picMkLst>
            <pc:docMk/>
            <pc:sldMk cId="72998468" sldId="281"/>
            <ac:picMk id="9" creationId="{4FB61079-7D6F-4568-9952-A72A7A248443}"/>
          </ac:picMkLst>
        </pc:picChg>
        <pc:picChg chg="mod modCrop">
          <ac:chgData name="Miss L Hodder" userId="61611ca2-bfc9-460d-83a1-c587cc780d40" providerId="ADAL" clId="{4513043B-4F4C-43A1-A632-2CB6131C590F}" dt="2025-06-30T08:29:38.828" v="147" actId="732"/>
          <ac:picMkLst>
            <pc:docMk/>
            <pc:sldMk cId="72998468" sldId="281"/>
            <ac:picMk id="10" creationId="{942D99AF-0605-461B-A305-9019690BE4F6}"/>
          </ac:picMkLst>
        </pc:picChg>
        <pc:picChg chg="mod">
          <ac:chgData name="Miss L Hodder" userId="61611ca2-bfc9-460d-83a1-c587cc780d40" providerId="ADAL" clId="{4513043B-4F4C-43A1-A632-2CB6131C590F}" dt="2025-06-30T08:28:56.397" v="124" actId="1076"/>
          <ac:picMkLst>
            <pc:docMk/>
            <pc:sldMk cId="72998468" sldId="281"/>
            <ac:picMk id="11" creationId="{BC8B9428-B2B4-4465-8A13-DB5F0EDC4DB2}"/>
          </ac:picMkLst>
        </pc:picChg>
        <pc:picChg chg="mod">
          <ac:chgData name="Miss L Hodder" userId="61611ca2-bfc9-460d-83a1-c587cc780d40" providerId="ADAL" clId="{4513043B-4F4C-43A1-A632-2CB6131C590F}" dt="2025-06-30T08:29:00.778" v="128" actId="1076"/>
          <ac:picMkLst>
            <pc:docMk/>
            <pc:sldMk cId="72998468" sldId="281"/>
            <ac:picMk id="12" creationId="{2DD67A8F-6FCD-440D-9433-60923938DF10}"/>
          </ac:picMkLst>
        </pc:picChg>
        <pc:picChg chg="mod">
          <ac:chgData name="Miss L Hodder" userId="61611ca2-bfc9-460d-83a1-c587cc780d40" providerId="ADAL" clId="{4513043B-4F4C-43A1-A632-2CB6131C590F}" dt="2025-06-30T08:29:28.640" v="144" actId="1076"/>
          <ac:picMkLst>
            <pc:docMk/>
            <pc:sldMk cId="72998468" sldId="281"/>
            <ac:picMk id="13" creationId="{6F4322F3-2963-41B1-927E-08F9983004AF}"/>
          </ac:picMkLst>
        </pc:picChg>
        <pc:picChg chg="mod">
          <ac:chgData name="Miss L Hodder" userId="61611ca2-bfc9-460d-83a1-c587cc780d40" providerId="ADAL" clId="{4513043B-4F4C-43A1-A632-2CB6131C590F}" dt="2025-06-30T08:29:49.650" v="154" actId="1076"/>
          <ac:picMkLst>
            <pc:docMk/>
            <pc:sldMk cId="72998468" sldId="281"/>
            <ac:picMk id="15" creationId="{6B35469D-B445-4569-A6D0-BC4E271E9A15}"/>
          </ac:picMkLst>
        </pc:picChg>
        <pc:picChg chg="mod">
          <ac:chgData name="Miss L Hodder" userId="61611ca2-bfc9-460d-83a1-c587cc780d40" providerId="ADAL" clId="{4513043B-4F4C-43A1-A632-2CB6131C590F}" dt="2025-06-30T08:29:21.178" v="141" actId="1076"/>
          <ac:picMkLst>
            <pc:docMk/>
            <pc:sldMk cId="72998468" sldId="281"/>
            <ac:picMk id="16" creationId="{3AA9A506-2D34-4F12-AC05-FADB63F459B0}"/>
          </ac:picMkLst>
        </pc:picChg>
        <pc:picChg chg="mod">
          <ac:chgData name="Miss L Hodder" userId="61611ca2-bfc9-460d-83a1-c587cc780d40" providerId="ADAL" clId="{4513043B-4F4C-43A1-A632-2CB6131C590F}" dt="2025-06-30T08:29:48.550" v="153" actId="1076"/>
          <ac:picMkLst>
            <pc:docMk/>
            <pc:sldMk cId="72998468" sldId="281"/>
            <ac:picMk id="17" creationId="{9B022C0C-84EB-40AB-B0F9-4ECBA913204C}"/>
          </ac:picMkLst>
        </pc:picChg>
        <pc:picChg chg="mod">
          <ac:chgData name="Miss L Hodder" userId="61611ca2-bfc9-460d-83a1-c587cc780d40" providerId="ADAL" clId="{4513043B-4F4C-43A1-A632-2CB6131C590F}" dt="2025-06-30T08:29:03.480" v="129" actId="14100"/>
          <ac:picMkLst>
            <pc:docMk/>
            <pc:sldMk cId="72998468" sldId="281"/>
            <ac:picMk id="19" creationId="{F5ABE5FF-D7A9-4B7D-A184-4187133E7B03}"/>
          </ac:picMkLst>
        </pc:picChg>
        <pc:picChg chg="mod">
          <ac:chgData name="Miss L Hodder" userId="61611ca2-bfc9-460d-83a1-c587cc780d40" providerId="ADAL" clId="{4513043B-4F4C-43A1-A632-2CB6131C590F}" dt="2025-06-30T08:29:47.686" v="152" actId="1076"/>
          <ac:picMkLst>
            <pc:docMk/>
            <pc:sldMk cId="72998468" sldId="281"/>
            <ac:picMk id="20" creationId="{5CD5CBA0-5C8F-4504-83F5-A16747C13393}"/>
          </ac:picMkLst>
        </pc:picChg>
      </pc:sldChg>
      <pc:sldChg chg="modSp add">
        <pc:chgData name="Miss L Hodder" userId="61611ca2-bfc9-460d-83a1-c587cc780d40" providerId="ADAL" clId="{4513043B-4F4C-43A1-A632-2CB6131C590F}" dt="2025-06-30T08:34:31.765" v="650" actId="115"/>
        <pc:sldMkLst>
          <pc:docMk/>
          <pc:sldMk cId="2229950653" sldId="282"/>
        </pc:sldMkLst>
        <pc:spChg chg="mod">
          <ac:chgData name="Miss L Hodder" userId="61611ca2-bfc9-460d-83a1-c587cc780d40" providerId="ADAL" clId="{4513043B-4F4C-43A1-A632-2CB6131C590F}" dt="2025-06-30T08:34:31.765" v="650" actId="115"/>
          <ac:spMkLst>
            <pc:docMk/>
            <pc:sldMk cId="2229950653" sldId="282"/>
            <ac:spMk id="2" creationId="{09FC4DD1-E674-4DA1-B581-E51ACC5D9345}"/>
          </ac:spMkLst>
        </pc:spChg>
        <pc:spChg chg="mod">
          <ac:chgData name="Miss L Hodder" userId="61611ca2-bfc9-460d-83a1-c587cc780d40" providerId="ADAL" clId="{4513043B-4F4C-43A1-A632-2CB6131C590F}" dt="2025-06-30T08:33:24.679" v="648" actId="20577"/>
          <ac:spMkLst>
            <pc:docMk/>
            <pc:sldMk cId="2229950653" sldId="282"/>
            <ac:spMk id="3" creationId="{37D6F07E-3006-40BA-A79C-96BA56B5A62D}"/>
          </ac:spMkLst>
        </pc:spChg>
      </pc:sldChg>
      <pc:sldChg chg="addSp delSp modSp add setBg">
        <pc:chgData name="Miss L Hodder" userId="61611ca2-bfc9-460d-83a1-c587cc780d40" providerId="ADAL" clId="{4513043B-4F4C-43A1-A632-2CB6131C590F}" dt="2025-06-30T08:45:23.431" v="1858" actId="1076"/>
        <pc:sldMkLst>
          <pc:docMk/>
          <pc:sldMk cId="1932710679" sldId="283"/>
        </pc:sldMkLst>
        <pc:spChg chg="mod">
          <ac:chgData name="Miss L Hodder" userId="61611ca2-bfc9-460d-83a1-c587cc780d40" providerId="ADAL" clId="{4513043B-4F4C-43A1-A632-2CB6131C590F}" dt="2025-06-30T08:36:03.146" v="674" actId="207"/>
          <ac:spMkLst>
            <pc:docMk/>
            <pc:sldMk cId="1932710679" sldId="283"/>
            <ac:spMk id="2" creationId="{3B0399A9-9B0C-4ED8-B2B4-4CA0774351E8}"/>
          </ac:spMkLst>
        </pc:spChg>
        <pc:spChg chg="add mod">
          <ac:chgData name="Miss L Hodder" userId="61611ca2-bfc9-460d-83a1-c587cc780d40" providerId="ADAL" clId="{4513043B-4F4C-43A1-A632-2CB6131C590F}" dt="2025-06-30T08:45:23.431" v="1858" actId="1076"/>
          <ac:spMkLst>
            <pc:docMk/>
            <pc:sldMk cId="1932710679" sldId="283"/>
            <ac:spMk id="5" creationId="{02398B57-CC45-436C-BE92-48ED9A1A9513}"/>
          </ac:spMkLst>
        </pc:spChg>
        <pc:picChg chg="add mod modCrop">
          <ac:chgData name="Miss L Hodder" userId="61611ca2-bfc9-460d-83a1-c587cc780d40" providerId="ADAL" clId="{4513043B-4F4C-43A1-A632-2CB6131C590F}" dt="2025-06-30T08:35:39.577" v="669" actId="732"/>
          <ac:picMkLst>
            <pc:docMk/>
            <pc:sldMk cId="1932710679" sldId="283"/>
            <ac:picMk id="4" creationId="{46B953E7-7498-4399-8F3F-3383442A3013}"/>
          </ac:picMkLst>
        </pc:picChg>
      </pc:sldChg>
      <pc:sldChg chg="addSp delSp modSp add ord setBg">
        <pc:chgData name="Miss L Hodder" userId="61611ca2-bfc9-460d-83a1-c587cc780d40" providerId="ADAL" clId="{4513043B-4F4C-43A1-A632-2CB6131C590F}" dt="2025-06-30T08:44:20.761" v="1668" actId="1076"/>
        <pc:sldMkLst>
          <pc:docMk/>
          <pc:sldMk cId="1358594844" sldId="284"/>
        </pc:sldMkLst>
        <pc:spChg chg="mod">
          <ac:chgData name="Miss L Hodder" userId="61611ca2-bfc9-460d-83a1-c587cc780d40" providerId="ADAL" clId="{4513043B-4F4C-43A1-A632-2CB6131C590F}" dt="2025-06-30T08:44:20.761" v="1668" actId="1076"/>
          <ac:spMkLst>
            <pc:docMk/>
            <pc:sldMk cId="1358594844" sldId="284"/>
            <ac:spMk id="2" creationId="{509227AE-6300-477D-97F7-AFBC14E932A0}"/>
          </ac:spMkLst>
        </pc:spChg>
        <pc:spChg chg="add mod">
          <ac:chgData name="Miss L Hodder" userId="61611ca2-bfc9-460d-83a1-c587cc780d40" providerId="ADAL" clId="{4513043B-4F4C-43A1-A632-2CB6131C590F}" dt="2025-06-30T08:44:15.435" v="1666" actId="1076"/>
          <ac:spMkLst>
            <pc:docMk/>
            <pc:sldMk cId="1358594844" sldId="284"/>
            <ac:spMk id="5" creationId="{EA055937-7B54-4920-9650-44A47E2A9BAE}"/>
          </ac:spMkLst>
        </pc:spChg>
        <pc:picChg chg="add mod modCrop">
          <ac:chgData name="Miss L Hodder" userId="61611ca2-bfc9-460d-83a1-c587cc780d40" providerId="ADAL" clId="{4513043B-4F4C-43A1-A632-2CB6131C590F}" dt="2025-06-30T08:44:17.520" v="1667" actId="1076"/>
          <ac:picMkLst>
            <pc:docMk/>
            <pc:sldMk cId="1358594844" sldId="284"/>
            <ac:picMk id="4" creationId="{A5FDB242-FFDA-416D-8866-2357195D272F}"/>
          </ac:picMkLst>
        </pc:picChg>
      </pc:sldChg>
      <pc:sldChg chg="addSp delSp modSp add setBg">
        <pc:chgData name="Miss L Hodder" userId="61611ca2-bfc9-460d-83a1-c587cc780d40" providerId="ADAL" clId="{4513043B-4F4C-43A1-A632-2CB6131C590F}" dt="2025-06-30T08:48:44.411" v="1894" actId="732"/>
        <pc:sldMkLst>
          <pc:docMk/>
          <pc:sldMk cId="3784504690" sldId="285"/>
        </pc:sldMkLst>
        <pc:spChg chg="mod">
          <ac:chgData name="Miss L Hodder" userId="61611ca2-bfc9-460d-83a1-c587cc780d40" providerId="ADAL" clId="{4513043B-4F4C-43A1-A632-2CB6131C590F}" dt="2025-06-30T08:38:17.068" v="738" actId="113"/>
          <ac:spMkLst>
            <pc:docMk/>
            <pc:sldMk cId="3784504690" sldId="285"/>
            <ac:spMk id="2" creationId="{C8D4C6E9-732A-4926-906B-1685FAD55BC5}"/>
          </ac:spMkLst>
        </pc:spChg>
        <pc:spChg chg="add mod">
          <ac:chgData name="Miss L Hodder" userId="61611ca2-bfc9-460d-83a1-c587cc780d40" providerId="ADAL" clId="{4513043B-4F4C-43A1-A632-2CB6131C590F}" dt="2025-06-30T08:48:28.812" v="1890" actId="403"/>
          <ac:spMkLst>
            <pc:docMk/>
            <pc:sldMk cId="3784504690" sldId="285"/>
            <ac:spMk id="5" creationId="{2DE23474-691F-4768-AC13-5010E27E41BE}"/>
          </ac:spMkLst>
        </pc:spChg>
        <pc:picChg chg="add mod modCrop">
          <ac:chgData name="Miss L Hodder" userId="61611ca2-bfc9-460d-83a1-c587cc780d40" providerId="ADAL" clId="{4513043B-4F4C-43A1-A632-2CB6131C590F}" dt="2025-06-30T08:48:44.411" v="1894" actId="732"/>
          <ac:picMkLst>
            <pc:docMk/>
            <pc:sldMk cId="3784504690" sldId="285"/>
            <ac:picMk id="4" creationId="{7A5675BB-205F-437D-85F7-A53984CC8761}"/>
          </ac:picMkLst>
        </pc:picChg>
      </pc:sldChg>
      <pc:sldChg chg="addSp delSp modSp add setBg">
        <pc:chgData name="Miss L Hodder" userId="61611ca2-bfc9-460d-83a1-c587cc780d40" providerId="ADAL" clId="{4513043B-4F4C-43A1-A632-2CB6131C590F}" dt="2025-06-30T08:46:16.108" v="1868"/>
        <pc:sldMkLst>
          <pc:docMk/>
          <pc:sldMk cId="241553712" sldId="286"/>
        </pc:sldMkLst>
        <pc:spChg chg="mod">
          <ac:chgData name="Miss L Hodder" userId="61611ca2-bfc9-460d-83a1-c587cc780d40" providerId="ADAL" clId="{4513043B-4F4C-43A1-A632-2CB6131C590F}" dt="2025-06-30T08:41:55.288" v="1272" actId="1076"/>
          <ac:spMkLst>
            <pc:docMk/>
            <pc:sldMk cId="241553712" sldId="286"/>
            <ac:spMk id="2" creationId="{D7443065-6179-43BE-B2E9-11201C56AD4B}"/>
          </ac:spMkLst>
        </pc:spChg>
        <pc:spChg chg="add mod">
          <ac:chgData name="Miss L Hodder" userId="61611ca2-bfc9-460d-83a1-c587cc780d40" providerId="ADAL" clId="{4513043B-4F4C-43A1-A632-2CB6131C590F}" dt="2025-06-30T08:41:38.844" v="1267" actId="1076"/>
          <ac:spMkLst>
            <pc:docMk/>
            <pc:sldMk cId="241553712" sldId="286"/>
            <ac:spMk id="4" creationId="{6C18F941-056E-4F63-9410-BE5A1404F040}"/>
          </ac:spMkLst>
        </pc:spChg>
        <pc:spChg chg="add mod">
          <ac:chgData name="Miss L Hodder" userId="61611ca2-bfc9-460d-83a1-c587cc780d40" providerId="ADAL" clId="{4513043B-4F4C-43A1-A632-2CB6131C590F}" dt="2025-06-30T08:41:50.287" v="1271" actId="1076"/>
          <ac:spMkLst>
            <pc:docMk/>
            <pc:sldMk cId="241553712" sldId="286"/>
            <ac:spMk id="5" creationId="{344E453E-97CE-4604-9F6E-28031A15E3F3}"/>
          </ac:spMkLst>
        </pc:spChg>
        <pc:spChg chg="add mod">
          <ac:chgData name="Miss L Hodder" userId="61611ca2-bfc9-460d-83a1-c587cc780d40" providerId="ADAL" clId="{4513043B-4F4C-43A1-A632-2CB6131C590F}" dt="2025-06-30T08:41:46.625" v="1269" actId="1076"/>
          <ac:spMkLst>
            <pc:docMk/>
            <pc:sldMk cId="241553712" sldId="286"/>
            <ac:spMk id="6" creationId="{82739358-7B27-48E6-990A-72C174AB4D5C}"/>
          </ac:spMkLst>
        </pc:spChg>
        <pc:spChg chg="add mod">
          <ac:chgData name="Miss L Hodder" userId="61611ca2-bfc9-460d-83a1-c587cc780d40" providerId="ADAL" clId="{4513043B-4F4C-43A1-A632-2CB6131C590F}" dt="2025-06-30T08:41:48.226" v="1270" actId="1076"/>
          <ac:spMkLst>
            <pc:docMk/>
            <pc:sldMk cId="241553712" sldId="286"/>
            <ac:spMk id="7" creationId="{E9E8E2FF-585E-4B20-8D22-11C4B6AAE479}"/>
          </ac:spMkLst>
        </pc:spChg>
      </pc:sldChg>
      <pc:sldChg chg="addSp delSp modSp add ord setBg">
        <pc:chgData name="Miss L Hodder" userId="61611ca2-bfc9-460d-83a1-c587cc780d40" providerId="ADAL" clId="{4513043B-4F4C-43A1-A632-2CB6131C590F}" dt="2025-06-30T08:47:18.577" v="1883" actId="1076"/>
        <pc:sldMkLst>
          <pc:docMk/>
          <pc:sldMk cId="418079094" sldId="287"/>
        </pc:sldMkLst>
        <pc:spChg chg="add mod">
          <ac:chgData name="Miss L Hodder" userId="61611ca2-bfc9-460d-83a1-c587cc780d40" providerId="ADAL" clId="{4513043B-4F4C-43A1-A632-2CB6131C590F}" dt="2025-06-30T08:46:51.902" v="1874" actId="207"/>
          <ac:spMkLst>
            <pc:docMk/>
            <pc:sldMk cId="418079094" sldId="287"/>
            <ac:spMk id="7" creationId="{3D70D71B-6E21-47D1-8040-E9E61B6F9306}"/>
          </ac:spMkLst>
        </pc:spChg>
        <pc:picChg chg="add mod modCrop">
          <ac:chgData name="Miss L Hodder" userId="61611ca2-bfc9-460d-83a1-c587cc780d40" providerId="ADAL" clId="{4513043B-4F4C-43A1-A632-2CB6131C590F}" dt="2025-06-30T08:47:18.577" v="1883" actId="1076"/>
          <ac:picMkLst>
            <pc:docMk/>
            <pc:sldMk cId="418079094" sldId="287"/>
            <ac:picMk id="9" creationId="{5C06EEB8-2B92-4E77-A026-F2F9B40B31F6}"/>
          </ac:picMkLst>
        </pc:picChg>
      </pc:sldChg>
      <pc:sldMasterChg chg="del delSldLayout">
        <pc:chgData name="Miss L Hodder" userId="61611ca2-bfc9-460d-83a1-c587cc780d40" providerId="ADAL" clId="{4513043B-4F4C-43A1-A632-2CB6131C590F}" dt="2025-06-30T08:31:18.029" v="190" actId="2696"/>
        <pc:sldMasterMkLst>
          <pc:docMk/>
          <pc:sldMasterMk cId="4066349212" sldId="2147483660"/>
        </pc:sldMasterMkLst>
        <pc:sldLayoutChg chg="del">
          <pc:chgData name="Miss L Hodder" userId="61611ca2-bfc9-460d-83a1-c587cc780d40" providerId="ADAL" clId="{4513043B-4F4C-43A1-A632-2CB6131C590F}" dt="2025-06-30T08:31:18.027" v="179" actId="2696"/>
          <pc:sldLayoutMkLst>
            <pc:docMk/>
            <pc:sldMasterMk cId="4066349212" sldId="2147483660"/>
            <pc:sldLayoutMk cId="301533057" sldId="2147483661"/>
          </pc:sldLayoutMkLst>
        </pc:sldLayoutChg>
        <pc:sldLayoutChg chg="del">
          <pc:chgData name="Miss L Hodder" userId="61611ca2-bfc9-460d-83a1-c587cc780d40" providerId="ADAL" clId="{4513043B-4F4C-43A1-A632-2CB6131C590F}" dt="2025-06-30T08:31:18.027" v="180" actId="2696"/>
          <pc:sldLayoutMkLst>
            <pc:docMk/>
            <pc:sldMasterMk cId="4066349212" sldId="2147483660"/>
            <pc:sldLayoutMk cId="3070464919" sldId="2147483662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1" actId="2696"/>
          <pc:sldLayoutMkLst>
            <pc:docMk/>
            <pc:sldMasterMk cId="4066349212" sldId="2147483660"/>
            <pc:sldLayoutMk cId="2921789709" sldId="2147483663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2" actId="2696"/>
          <pc:sldLayoutMkLst>
            <pc:docMk/>
            <pc:sldMasterMk cId="4066349212" sldId="2147483660"/>
            <pc:sldLayoutMk cId="1390604468" sldId="2147483664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3" actId="2696"/>
          <pc:sldLayoutMkLst>
            <pc:docMk/>
            <pc:sldMasterMk cId="4066349212" sldId="2147483660"/>
            <pc:sldLayoutMk cId="2481797946" sldId="2147483665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4" actId="2696"/>
          <pc:sldLayoutMkLst>
            <pc:docMk/>
            <pc:sldMasterMk cId="4066349212" sldId="2147483660"/>
            <pc:sldLayoutMk cId="547370815" sldId="2147483666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5" actId="2696"/>
          <pc:sldLayoutMkLst>
            <pc:docMk/>
            <pc:sldMasterMk cId="4066349212" sldId="2147483660"/>
            <pc:sldLayoutMk cId="3531677702" sldId="2147483667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6" actId="2696"/>
          <pc:sldLayoutMkLst>
            <pc:docMk/>
            <pc:sldMasterMk cId="4066349212" sldId="2147483660"/>
            <pc:sldLayoutMk cId="4156080830" sldId="2147483668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7" actId="2696"/>
          <pc:sldLayoutMkLst>
            <pc:docMk/>
            <pc:sldMasterMk cId="4066349212" sldId="2147483660"/>
            <pc:sldLayoutMk cId="4047106164" sldId="2147483669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8" actId="2696"/>
          <pc:sldLayoutMkLst>
            <pc:docMk/>
            <pc:sldMasterMk cId="4066349212" sldId="2147483660"/>
            <pc:sldLayoutMk cId="3107476331" sldId="2147483670"/>
          </pc:sldLayoutMkLst>
        </pc:sldLayoutChg>
        <pc:sldLayoutChg chg="del">
          <pc:chgData name="Miss L Hodder" userId="61611ca2-bfc9-460d-83a1-c587cc780d40" providerId="ADAL" clId="{4513043B-4F4C-43A1-A632-2CB6131C590F}" dt="2025-06-30T08:31:18.029" v="189" actId="2696"/>
          <pc:sldLayoutMkLst>
            <pc:docMk/>
            <pc:sldMasterMk cId="4066349212" sldId="2147483660"/>
            <pc:sldLayoutMk cId="3344853594" sldId="2147483671"/>
          </pc:sldLayoutMkLst>
        </pc:sldLayoutChg>
      </pc:sldMasterChg>
    </pc:docChg>
  </pc:docChgLst>
  <pc:docChgLst>
    <pc:chgData name="Miss L Hodder" userId="S::lhodder@littleheath.org.uk::61611ca2-bfc9-460d-83a1-c587cc780d40" providerId="AD" clId="Web-{385A7CD7-D972-D410-9E3B-FCE454BF4AD2}"/>
    <pc:docChg chg="modSld">
      <pc:chgData name="Miss L Hodder" userId="S::lhodder@littleheath.org.uk::61611ca2-bfc9-460d-83a1-c587cc780d40" providerId="AD" clId="Web-{385A7CD7-D972-D410-9E3B-FCE454BF4AD2}" dt="2025-07-04T10:38:47.762" v="127"/>
      <pc:docMkLst>
        <pc:docMk/>
      </pc:docMkLst>
      <pc:sldChg chg="modSp">
        <pc:chgData name="Miss L Hodder" userId="S::lhodder@littleheath.org.uk::61611ca2-bfc9-460d-83a1-c587cc780d40" providerId="AD" clId="Web-{385A7CD7-D972-D410-9E3B-FCE454BF4AD2}" dt="2025-07-04T10:38:47.762" v="127"/>
        <pc:sldMkLst>
          <pc:docMk/>
          <pc:sldMk cId="4101977138" sldId="268"/>
        </pc:sldMkLst>
        <pc:spChg chg="mod">
          <ac:chgData name="Miss L Hodder" userId="S::lhodder@littleheath.org.uk::61611ca2-bfc9-460d-83a1-c587cc780d40" providerId="AD" clId="Web-{385A7CD7-D972-D410-9E3B-FCE454BF4AD2}" dt="2025-07-04T10:38:03.151" v="11" actId="1076"/>
          <ac:spMkLst>
            <pc:docMk/>
            <pc:sldMk cId="4101977138" sldId="268"/>
            <ac:spMk id="2" creationId="{00000000-0000-0000-0000-000000000000}"/>
          </ac:spMkLst>
        </pc:spChg>
        <pc:graphicFrameChg chg="mod modGraphic">
          <ac:chgData name="Miss L Hodder" userId="S::lhodder@littleheath.org.uk::61611ca2-bfc9-460d-83a1-c587cc780d40" providerId="AD" clId="Web-{385A7CD7-D972-D410-9E3B-FCE454BF4AD2}" dt="2025-07-04T10:38:47.762" v="127"/>
          <ac:graphicFrameMkLst>
            <pc:docMk/>
            <pc:sldMk cId="4101977138" sldId="268"/>
            <ac:graphicFrameMk id="10" creationId="{00000000-0000-0000-0000-000000000000}"/>
          </ac:graphicFrameMkLst>
        </pc:graphicFrameChg>
      </pc:sldChg>
      <pc:sldChg chg="modSp">
        <pc:chgData name="Miss L Hodder" userId="S::lhodder@littleheath.org.uk::61611ca2-bfc9-460d-83a1-c587cc780d40" providerId="AD" clId="Web-{385A7CD7-D972-D410-9E3B-FCE454BF4AD2}" dt="2025-07-04T10:36:17.663" v="3" actId="14100"/>
        <pc:sldMkLst>
          <pc:docMk/>
          <pc:sldMk cId="1358594844" sldId="284"/>
        </pc:sldMkLst>
        <pc:spChg chg="mod">
          <ac:chgData name="Miss L Hodder" userId="S::lhodder@littleheath.org.uk::61611ca2-bfc9-460d-83a1-c587cc780d40" providerId="AD" clId="Web-{385A7CD7-D972-D410-9E3B-FCE454BF4AD2}" dt="2025-07-04T10:36:10.398" v="0" actId="1076"/>
          <ac:spMkLst>
            <pc:docMk/>
            <pc:sldMk cId="1358594844" sldId="284"/>
            <ac:spMk id="2" creationId="{509227AE-6300-477D-97F7-AFBC14E932A0}"/>
          </ac:spMkLst>
        </pc:spChg>
        <pc:picChg chg="mod">
          <ac:chgData name="Miss L Hodder" userId="S::lhodder@littleheath.org.uk::61611ca2-bfc9-460d-83a1-c587cc780d40" providerId="AD" clId="Web-{385A7CD7-D972-D410-9E3B-FCE454BF4AD2}" dt="2025-07-04T10:36:17.663" v="3" actId="14100"/>
          <ac:picMkLst>
            <pc:docMk/>
            <pc:sldMk cId="1358594844" sldId="284"/>
            <ac:picMk id="4" creationId="{A5FDB242-FFDA-416D-8866-2357195D27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88C-6C26-4E5A-9D32-C37533B88AB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1DA5-D911-48AC-BCA1-2B2E36F4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4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  <inkml:channel name="T" type="integer" max="2.14748E9" units="dev"/>
        </inkml:traceFormat>
        <inkml:channelProperties>
          <inkml:channelProperty channel="X" name="resolution" value="28.37438" units="1/cm"/>
          <inkml:channelProperty channel="Y" name="resolution" value="28.32787" units="1/cm"/>
          <inkml:channelProperty channel="T" name="resolution" value="1" units="1/dev"/>
        </inkml:channelProperties>
      </inkml:inkSource>
      <inkml:timestamp xml:id="ts0" timeString="2016-10-19T14:10:02.7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36 0,'0'-36'0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AD69-5378-45F6-ADDC-B417B3ACABD0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9469-123E-4334-82FA-35079C518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Chunking.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9469-123E-4334-82FA-35079C5185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4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6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5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1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8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5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8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3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A533-B253-447F-B386-EAF6DC7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020F8-E082-48D7-9482-5B175FE7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54897-BA3B-4540-981B-B169EAB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6173-4169-4CF4-858C-D2B9B1C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B7DC-8C23-41DE-A9DC-BFE90F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5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239D-5B20-4950-A976-9948E44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7256-1C09-44C6-8D9A-21FCCC6D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27B-0382-4246-8894-65D330F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C81-0B2C-4715-B417-57F924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78DB-CE12-46A5-A313-A794209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7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5EA2-8DEB-404B-9847-6236B4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0E1B-BE20-4DF1-B4AA-3F3E892C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96A1-7901-4CED-85BE-9F00F506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CBB4-62D8-4A92-8D09-B63D56E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C298-FB6B-4940-B7A4-293D3F2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46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990-C36C-45F0-9D35-C45F1456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F9DF-6192-4B98-B044-4FF79156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CC23-633F-481B-9916-F8900935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663E1-27E7-482C-90AF-79E283E3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D31AA-B2EC-4609-8C2A-9953CE8E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28FE-2B1E-49EF-B323-68B9660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6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637-2C1D-49A0-8F34-8FECE47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2CB4-6288-44BD-9381-E1A2EFDD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E000-2AA8-4257-8C06-B1EFBE0F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791F2-46B5-4E5D-BFBB-4DFE2C1C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2637A-2811-459E-BEB4-29FE33F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51E5E-5E7B-412E-9A0F-0289C7CA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7B0CB-2203-4877-95FF-831A476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338E-7760-45A7-90DE-46F6D56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1A15-B513-48E8-9C37-097F6918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219EC-77C4-49FA-895E-FBF365C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C2C3-F8EA-4FD5-B6CF-AC70D010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A1A99-CB5E-4304-8627-A385EE2C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8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49537-C891-4810-9270-C65E89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728F3-30FC-4DD4-8444-FE739926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5EE0-867D-4AC9-8C0F-0AB2458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9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29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B06-6832-4DAA-B0CF-1F13330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883-07B3-4D6F-91BA-2288F69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CFDC-F33C-45F2-8C83-E944F868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D315-3C0F-4CE3-AB26-513B0F7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5991-A4E8-4A0C-91DE-58845BA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7A73-937C-4A0B-B3E4-9B7DF7E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8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D262-1A21-40A5-BADE-CF9467DE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B54F-2BE6-4582-B570-89BC2144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95D6-0468-4E70-AEE7-CC51318E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C377-4600-4CD8-A642-98898A3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9DEB-FF36-4191-B67C-DB7BA53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B349-3829-41FB-8274-117FEE5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7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4-6068-401B-9575-82E467D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BA95-A786-47DB-A4DF-9988B44E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CC71-7D7A-4468-85AB-421FC1DF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639-0270-4A2E-B637-B70D9F1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50E-09D5-4A3F-B40A-CE125FE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5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B873-0581-4C5B-940D-1733AEF8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7B4CF-6818-4FA6-9B67-B97AB800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85C6-E755-44B6-9CF9-50817F47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AD7C-097B-4422-BE00-19745C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3E87-7AF5-4D03-B333-36A94411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8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5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9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6F7-1352-461E-AF66-7AA9E4F78CB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9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15B27-0DF6-4DCB-A580-539FC4B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B8D-1FBB-49CD-B4E8-40858A5C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EDC-7395-4556-980F-ED983F55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A6-529C-4373-9549-1463F2BFEFE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ED1A-08F9-426F-9E0D-95B793F8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9271-AD6E-4670-8257-59F14E3E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28" y="5124290"/>
            <a:ext cx="1676072" cy="16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22"/>
            <a:ext cx="3707904" cy="2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830"/>
            <a:ext cx="4094119" cy="28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611560" y="3059668"/>
            <a:ext cx="2699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100" b="1" i="1" dirty="0">
                <a:solidFill>
                  <a:srgbClr val="0070C0"/>
                </a:solidFill>
                <a:latin typeface="Calibri" panose="020F0502020204030204"/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4572000" y="232774"/>
            <a:ext cx="3456384" cy="168507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GB" sz="2100" b="1" u="sng" dirty="0">
                <a:solidFill>
                  <a:prstClr val="black"/>
                </a:solidFill>
                <a:latin typeface="Calibri" panose="020F0502020204030204"/>
              </a:rPr>
              <a:t>A Level Pe</a:t>
            </a:r>
          </a:p>
          <a:p>
            <a:pPr defTabSz="685800"/>
            <a:endParaRPr lang="en-GB" sz="210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2100" b="1" u="sng" dirty="0">
                <a:solidFill>
                  <a:prstClr val="black"/>
                </a:solidFill>
                <a:latin typeface="Calibri" panose="020F0502020204030204"/>
              </a:rPr>
              <a:t>An introduction to the course and what to expect from exams and coursework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448048" y="2426342"/>
            <a:ext cx="3510816" cy="233140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Aims: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understand the content from each exam component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comprehend what is expect from the practical component outside of school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5266240"/>
            <a:ext cx="1330803" cy="13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260648"/>
            <a:ext cx="7772400" cy="1470025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Short Term Memory Store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92888" cy="4608512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Often referred to as the workplace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Information is compared to that previously learned and stored in the long term 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E.g. when learning to pass in basketball, the individual deems it is important to extend the elbows from the demonstration and remembers to do this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If it helps, the individual will then store this in the long term memory for future 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AutoShape 2" descr="https://ukc-powerpoint.officeapps.live.com/pods/GetClipboardImage.ashx?Id=c06eca4e-0924-41b0-832b-60668f1c3054&amp;DC=GUK5&amp;pkey=24e75eb3-bb75-4d2d-bb9a-98f9b8b319c5&amp;wdwaccluster=GUK5">
            <a:extLst>
              <a:ext uri="{FF2B5EF4-FFF2-40B4-BE49-F238E27FC236}">
                <a16:creationId xmlns:a16="http://schemas.microsoft.com/office/drawing/2014/main" id="{44EAE83E-5BDE-4C95-9466-CA4DC85E5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642322-5474-47C5-8DC7-54D63D94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59" y="281219"/>
            <a:ext cx="1564481" cy="2101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F01DD8-7DE5-4B97-8637-923FECFA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8" y="1727816"/>
            <a:ext cx="1285874" cy="1285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469E4-0D9B-4415-9F9F-FE8E28416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4" t="32472"/>
          <a:stretch/>
        </p:blipFill>
        <p:spPr>
          <a:xfrm>
            <a:off x="3099297" y="1537939"/>
            <a:ext cx="2945406" cy="1131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AF416-FB30-48D5-A6B6-7F8E6653E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832" y="2906379"/>
            <a:ext cx="1707749" cy="1707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68D90-5892-42FD-9493-CF2871EE0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56" y="4791256"/>
            <a:ext cx="1677050" cy="1798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61079-7D6F-4568-9952-A72A7A248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444" y="4746707"/>
            <a:ext cx="1677050" cy="1894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2D99AF-0605-461B-A305-9019690BE4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11" r="11500"/>
          <a:stretch/>
        </p:blipFill>
        <p:spPr>
          <a:xfrm>
            <a:off x="5309646" y="3188720"/>
            <a:ext cx="1400175" cy="189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B9428-B2B4-4465-8A13-DB5F0EDC4D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556" r="21210"/>
          <a:stretch/>
        </p:blipFill>
        <p:spPr>
          <a:xfrm>
            <a:off x="405674" y="4646057"/>
            <a:ext cx="975600" cy="1798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D67A8F-6FCD-440D-9433-60923938DF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18" y="4614128"/>
            <a:ext cx="1578989" cy="1798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4322F3-2963-41B1-927E-08F998300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771" y="5290906"/>
            <a:ext cx="1878806" cy="128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27F83B-700B-4B0A-9A9C-FA6DEE739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257" y="3266800"/>
            <a:ext cx="1578769" cy="948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35469D-B445-4569-A6D0-BC4E271E9A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007" y="3046529"/>
            <a:ext cx="1049962" cy="1131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A9A506-2D34-4F12-AC05-FADB63F45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9421" y="1026776"/>
            <a:ext cx="1707750" cy="1707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022C0C-84EB-40AB-B0F9-4ECBA91320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965" y="3172375"/>
            <a:ext cx="1578769" cy="1285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94C566-F52D-40D9-BE20-D4306E1A95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2560" y="1609304"/>
            <a:ext cx="1350169" cy="1285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BF2ED-3130-4002-A7B5-F4AF29D9B515}"/>
              </a:ext>
            </a:extLst>
          </p:cNvPr>
          <p:cNvSpPr txBox="1"/>
          <p:nvPr/>
        </p:nvSpPr>
        <p:spPr>
          <a:xfrm>
            <a:off x="405674" y="332818"/>
            <a:ext cx="508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2800" b="1" u="sng" dirty="0">
                <a:solidFill>
                  <a:srgbClr val="00B0F0"/>
                </a:solidFill>
                <a:highlight>
                  <a:srgbClr val="FFFF00"/>
                </a:highlight>
                <a:latin typeface="Calibri" panose="020F0502020204030204"/>
              </a:rPr>
              <a:t>Look at these pictures How many can you remember? </a:t>
            </a:r>
            <a:endParaRPr lang="en-US" sz="2800" b="1" u="sng" dirty="0">
              <a:solidFill>
                <a:srgbClr val="00B0F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ABE5FF-D7A9-4B7D-A184-4187133E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7" y="1332108"/>
            <a:ext cx="1677050" cy="1677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5CBA0-5C8F-4504-83F5-A16747C133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37" y="3239235"/>
            <a:ext cx="1924298" cy="11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42" y="366423"/>
            <a:ext cx="8229600" cy="1143000"/>
          </a:xfrm>
        </p:spPr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Short Term Memory </a:t>
            </a:r>
            <a:r>
              <a:rPr lang="en-GB" u="sng" dirty="0">
                <a:solidFill>
                  <a:srgbClr val="FF0000"/>
                </a:solidFill>
              </a:rPr>
              <a:t>Game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will be shown 2 numbers, you task is to see if you can remember them.</a:t>
            </a:r>
          </a:p>
          <a:p>
            <a:r>
              <a:rPr lang="en-GB" dirty="0">
                <a:solidFill>
                  <a:schemeClr val="bg1"/>
                </a:solidFill>
              </a:rPr>
              <a:t>Look at the number below for 30 seconds</a:t>
            </a:r>
          </a:p>
          <a:p>
            <a:r>
              <a:rPr lang="en-GB" dirty="0">
                <a:solidFill>
                  <a:schemeClr val="bg1"/>
                </a:solidFill>
              </a:rPr>
              <a:t>Can you now remember it.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75" y="41490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5946238106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01189 427337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28826" y="3061409"/>
              <a:ext cx="360" cy="1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946" y="3049529"/>
                <a:ext cx="2412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Down Arrow 6"/>
          <p:cNvSpPr/>
          <p:nvPr/>
        </p:nvSpPr>
        <p:spPr>
          <a:xfrm flipH="1">
            <a:off x="4068985" y="138084"/>
            <a:ext cx="4247430" cy="986659"/>
          </a:xfrm>
          <a:prstGeom prst="curvedDownArrow">
            <a:avLst>
              <a:gd name="adj1" fmla="val 25000"/>
              <a:gd name="adj2" fmla="val 539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37112" cy="11430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Feedback</a:t>
            </a:r>
            <a:br>
              <a:rPr lang="en-GB" b="1" u="sng" dirty="0">
                <a:solidFill>
                  <a:schemeClr val="bg1"/>
                </a:solidFill>
              </a:rPr>
            </a:br>
            <a:r>
              <a:rPr lang="en-GB" b="1" u="sng" dirty="0">
                <a:solidFill>
                  <a:srgbClr val="FF0000"/>
                </a:solidFill>
              </a:rPr>
              <a:t>Game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61" y="22062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 volunteer needs to throw some paper into the bin. They will throw</a:t>
            </a:r>
            <a:r>
              <a:rPr lang="en-GB" b="1" dirty="0">
                <a:solidFill>
                  <a:schemeClr val="bg1"/>
                </a:solidFill>
              </a:rPr>
              <a:t> backwards</a:t>
            </a:r>
            <a:r>
              <a:rPr lang="en-GB" dirty="0">
                <a:solidFill>
                  <a:schemeClr val="bg1"/>
                </a:solidFill>
              </a:rPr>
              <a:t> and not be able to see the bin. They will do this 3 times, all differently. </a:t>
            </a:r>
          </a:p>
          <a:p>
            <a:r>
              <a:rPr lang="en-GB" dirty="0">
                <a:solidFill>
                  <a:schemeClr val="bg1"/>
                </a:solidFill>
              </a:rPr>
              <a:t>They will then received 3 types of Feedback on attempting to throw the paper into the bin 3 times: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Knowledge of results – scored or not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Knowledge of performance – 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. “throw to the left a bit”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64" t="14721" r="19073"/>
          <a:stretch/>
        </p:blipFill>
        <p:spPr>
          <a:xfrm>
            <a:off x="7668344" y="378449"/>
            <a:ext cx="952219" cy="153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23628"/>
            <a:ext cx="792088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01216"/>
            <a:ext cx="691626" cy="7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C6E9-732A-4926-906B-1685FAD5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Paper 3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5675BB-205F-437D-85F7-A53984CC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544" r="1199" b="27773"/>
          <a:stretch/>
        </p:blipFill>
        <p:spPr>
          <a:xfrm>
            <a:off x="251520" y="1628800"/>
            <a:ext cx="8640960" cy="1008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23474-691F-4768-AC13-5010E27E41BE}"/>
              </a:ext>
            </a:extLst>
          </p:cNvPr>
          <p:cNvSpPr txBox="1"/>
          <p:nvPr/>
        </p:nvSpPr>
        <p:spPr>
          <a:xfrm>
            <a:off x="1115616" y="38610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Development of sport in the UK. How has is changed over time. 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Technology in sport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Deviance in sport. 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Governing bodies and how they support athletes reach top level sport.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13247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Identify 3 examples where technology helps create fair outcomes.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8610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86471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Cricket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Any other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5010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Hawk Eye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Starting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Ref cam</a:t>
            </a:r>
          </a:p>
        </p:txBody>
      </p:sp>
    </p:spTree>
    <p:extLst>
      <p:ext uri="{BB962C8B-B14F-4D97-AF65-F5344CB8AC3E}">
        <p14:creationId xmlns:p14="http://schemas.microsoft.com/office/powerpoint/2010/main" val="3349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26" y="188640"/>
            <a:ext cx="8229600" cy="79208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2. What causes violence in sport?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265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Pressure to win – management, sponsorship</a:t>
            </a:r>
          </a:p>
          <a:p>
            <a:r>
              <a:rPr lang="en-GB" dirty="0">
                <a:solidFill>
                  <a:schemeClr val="bg1"/>
                </a:solidFill>
              </a:rPr>
              <a:t>Desire to win – intrinsic and extrinsic motivation</a:t>
            </a:r>
          </a:p>
          <a:p>
            <a:r>
              <a:rPr lang="en-GB" dirty="0">
                <a:solidFill>
                  <a:schemeClr val="bg1"/>
                </a:solidFill>
              </a:rPr>
              <a:t>Nature of the game – physical, aggressive, ice hockey, bats, boxing, </a:t>
            </a:r>
          </a:p>
          <a:p>
            <a:r>
              <a:rPr lang="en-GB" dirty="0">
                <a:solidFill>
                  <a:schemeClr val="bg1"/>
                </a:solidFill>
              </a:rPr>
              <a:t>Spectators and alcohol/drugs – increases violence, passion, over confident in rowdy situations. </a:t>
            </a:r>
          </a:p>
          <a:p>
            <a:r>
              <a:rPr lang="en-GB" dirty="0">
                <a:solidFill>
                  <a:schemeClr val="bg1"/>
                </a:solidFill>
              </a:rPr>
              <a:t>Rivalries between clubs</a:t>
            </a:r>
          </a:p>
          <a:p>
            <a:r>
              <a:rPr lang="en-GB" dirty="0">
                <a:solidFill>
                  <a:schemeClr val="bg1"/>
                </a:solidFill>
              </a:rPr>
              <a:t>Spectators to see others being violent - encourages</a:t>
            </a:r>
          </a:p>
          <a:p>
            <a:r>
              <a:rPr lang="en-GB" dirty="0">
                <a:solidFill>
                  <a:schemeClr val="bg1"/>
                </a:solidFill>
              </a:rPr>
              <a:t>Media increase tension – pre game tension, social media, </a:t>
            </a:r>
          </a:p>
          <a:p>
            <a:r>
              <a:rPr lang="en-GB" dirty="0">
                <a:solidFill>
                  <a:schemeClr val="bg1"/>
                </a:solidFill>
              </a:rPr>
              <a:t>Officials – unfair decisions, poor control over the game,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707904" cy="242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81128"/>
            <a:ext cx="3824817" cy="227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57" y="0"/>
            <a:ext cx="4340660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5" y="4460275"/>
            <a:ext cx="3635896" cy="2397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2420888"/>
            <a:ext cx="32628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u="sng" dirty="0">
                <a:solidFill>
                  <a:schemeClr val="bg1"/>
                </a:solidFill>
              </a:rPr>
              <a:t>3. How has technology become entertaining to watch?</a:t>
            </a:r>
            <a:br>
              <a:rPr lang="en-GB" sz="320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28800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Action replays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Slow motion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More camera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Pause live sport and rewind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Improved analysis – more ex professionals commentating </a:t>
            </a:r>
          </a:p>
        </p:txBody>
      </p:sp>
    </p:spTree>
    <p:extLst>
      <p:ext uri="{BB962C8B-B14F-4D97-AF65-F5344CB8AC3E}">
        <p14:creationId xmlns:p14="http://schemas.microsoft.com/office/powerpoint/2010/main" val="19777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221" y="4412616"/>
            <a:ext cx="4218798" cy="2334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20" y="30919"/>
            <a:ext cx="3716923" cy="238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87" y="2355946"/>
            <a:ext cx="3353091" cy="208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" y="4412616"/>
            <a:ext cx="3462828" cy="241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731" y="0"/>
            <a:ext cx="406028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51" t="17252" r="9838" b="2401"/>
          <a:stretch/>
        </p:blipFill>
        <p:spPr>
          <a:xfrm>
            <a:off x="179512" y="1074656"/>
            <a:ext cx="8877714" cy="4946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A Level PE – 2 year course</a:t>
            </a:r>
          </a:p>
        </p:txBody>
      </p:sp>
    </p:spTree>
    <p:extLst>
      <p:ext uri="{BB962C8B-B14F-4D97-AF65-F5344CB8AC3E}">
        <p14:creationId xmlns:p14="http://schemas.microsoft.com/office/powerpoint/2010/main" val="302051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70D71B-6E21-47D1-8040-E9E61B6F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and Coursework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06EEB8-2B92-4E77-A026-F2F9B40B3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000"/>
          <a:stretch/>
        </p:blipFill>
        <p:spPr>
          <a:xfrm>
            <a:off x="241115" y="1916832"/>
            <a:ext cx="866177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3065-6179-43BE-B2E9-11201C56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1" y="187319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Practical and Coursework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8F941-056E-4F63-9410-BE5A140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019" y="1215232"/>
            <a:ext cx="4040188" cy="639762"/>
          </a:xfrm>
        </p:spPr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Practical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E453E-97CE-4604-9F6E-28031A15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08" y="198884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1 sport </a:t>
            </a:r>
          </a:p>
          <a:p>
            <a:r>
              <a:rPr lang="en-GB" dirty="0">
                <a:solidFill>
                  <a:schemeClr val="bg1"/>
                </a:solidFill>
              </a:rPr>
              <a:t>In your own time. We cannot teach all sports from the class.</a:t>
            </a:r>
          </a:p>
          <a:p>
            <a:r>
              <a:rPr lang="en-GB" dirty="0">
                <a:solidFill>
                  <a:schemeClr val="bg1"/>
                </a:solidFill>
              </a:rPr>
              <a:t>You need to keep a log of competition. This helps to show the level you participate at.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739358-7B27-48E6-990A-72C174AB4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6601" y="1215232"/>
            <a:ext cx="4041775" cy="639762"/>
          </a:xfrm>
        </p:spPr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Coursework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8E2FF-585E-4B20-8D22-11C4B6AAE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EAPI talk (</a:t>
            </a:r>
            <a:r>
              <a:rPr lang="en-US" dirty="0">
                <a:solidFill>
                  <a:schemeClr val="bg1"/>
                </a:solidFill>
              </a:rPr>
              <a:t>Evaluation and Analysis of performance for improvement)</a:t>
            </a:r>
          </a:p>
          <a:p>
            <a:r>
              <a:rPr lang="en-GB" dirty="0">
                <a:solidFill>
                  <a:schemeClr val="bg1"/>
                </a:solidFill>
              </a:rPr>
              <a:t>You will watch a performer from your sport and identify their strengths and weaknesses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are they good at passing)</a:t>
            </a:r>
          </a:p>
          <a:p>
            <a:r>
              <a:rPr lang="en-GB" dirty="0">
                <a:solidFill>
                  <a:schemeClr val="bg1"/>
                </a:solidFill>
              </a:rPr>
              <a:t>Then create a development plan for their major weakness.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43" y="5710738"/>
            <a:ext cx="8229600" cy="1143000"/>
          </a:xfrm>
        </p:spPr>
        <p:txBody>
          <a:bodyPr/>
          <a:lstStyle/>
          <a:p>
            <a:r>
              <a:rPr lang="en-GB" b="1" u="sng" dirty="0"/>
              <a:t>300 marks in total</a:t>
            </a:r>
            <a:endParaRPr lang="en-GB" b="1" u="sng" dirty="0">
              <a:ea typeface="Calibri"/>
              <a:cs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89675"/>
              </p:ext>
            </p:extLst>
          </p:nvPr>
        </p:nvGraphicFramePr>
        <p:xfrm>
          <a:off x="287523" y="303468"/>
          <a:ext cx="8568951" cy="546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Content overview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Assessment</a:t>
                      </a:r>
                      <a:r>
                        <a:rPr lang="en-GB" baseline="0" dirty="0"/>
                        <a:t> overview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Applied anatomy and physiology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Exercise physiology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Biomechanics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Physiological factors affecting</a:t>
                      </a:r>
                      <a:r>
                        <a:rPr lang="en-GB" b="1" u="sng" baseline="0" dirty="0"/>
                        <a:t> performance (01)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2 hour written paper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30% </a:t>
                      </a:r>
                      <a:r>
                        <a:rPr lang="en-GB" dirty="0"/>
                        <a:t>of</a:t>
                      </a:r>
                      <a:r>
                        <a:rPr lang="en-GB" baseline="0" dirty="0"/>
                        <a:t> total A’ Level </a:t>
                      </a:r>
                    </a:p>
                    <a:p>
                      <a:pPr lvl="0">
                        <a:buNone/>
                      </a:pPr>
                      <a:endParaRPr lang="en-GB" baseline="0" dirty="0"/>
                    </a:p>
                    <a:p>
                      <a:pPr lvl="0">
                        <a:buNone/>
                      </a:pPr>
                      <a:r>
                        <a:rPr lang="en-GB" baseline="0" dirty="0"/>
                        <a:t>90 marks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0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Skill Acquisition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Sport Psychology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Psychological factors</a:t>
                      </a:r>
                      <a:r>
                        <a:rPr lang="en-GB" b="1" u="sng" baseline="0" dirty="0"/>
                        <a:t> affecting performance (02)</a:t>
                      </a:r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pPr lvl="0">
                        <a:buNone/>
                      </a:pPr>
                      <a:r>
                        <a:rPr lang="en-GB" baseline="0" dirty="0"/>
                        <a:t>1 hour written paper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20%</a:t>
                      </a:r>
                      <a:r>
                        <a:rPr lang="en-GB" dirty="0"/>
                        <a:t> of total</a:t>
                      </a:r>
                      <a:r>
                        <a:rPr lang="en-GB" baseline="0" dirty="0"/>
                        <a:t> A’ Level </a:t>
                      </a:r>
                    </a:p>
                    <a:p>
                      <a:pPr lvl="0">
                        <a:buNone/>
                      </a:pPr>
                      <a:endParaRPr lang="en-GB" baseline="0" dirty="0"/>
                    </a:p>
                    <a:p>
                      <a:pPr lvl="0">
                        <a:buNone/>
                      </a:pPr>
                      <a:r>
                        <a:rPr lang="en-GB" baseline="0" dirty="0"/>
                        <a:t>60 marks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Sport and 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Contemporary Issues in Physical</a:t>
                      </a:r>
                      <a:r>
                        <a:rPr lang="en-GB" baseline="0" dirty="0"/>
                        <a:t> activity and sport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Socio-cultural</a:t>
                      </a:r>
                      <a:r>
                        <a:rPr lang="en-GB" b="1" u="sng" baseline="0" dirty="0"/>
                        <a:t> issues in physical activity and sport (03)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1 hour written paper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20%</a:t>
                      </a:r>
                      <a:r>
                        <a:rPr lang="en-GB" dirty="0"/>
                        <a:t> Of total A’ Level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60 marks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Performance</a:t>
                      </a:r>
                      <a:r>
                        <a:rPr lang="en-GB" baseline="0" dirty="0"/>
                        <a:t>/Coaching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Evaluation and Analysis of performance for improvement (EAPI)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Performance</a:t>
                      </a:r>
                      <a:r>
                        <a:rPr lang="en-GB" b="1" u="sng" baseline="0" dirty="0"/>
                        <a:t> in physical education (04)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Non-exam assessment (NEA)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30%</a:t>
                      </a:r>
                      <a:r>
                        <a:rPr lang="en-GB" dirty="0"/>
                        <a:t> of total A’ Level 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90 marks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04664"/>
            <a:ext cx="5112568" cy="9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will only need 1 sport for A’ level</a:t>
            </a:r>
          </a:p>
          <a:p>
            <a:r>
              <a:rPr lang="en-GB" dirty="0"/>
              <a:t>You will need to be participating in a competitive sport outside of school.</a:t>
            </a:r>
          </a:p>
          <a:p>
            <a:r>
              <a:rPr lang="en-GB" dirty="0"/>
              <a:t>You will need to support your own learning by working outside of lessons.</a:t>
            </a:r>
          </a:p>
          <a:p>
            <a:r>
              <a:rPr lang="en-GB" dirty="0"/>
              <a:t>Ask us for help if you need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79" y="4897437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35" y="1052736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/>
              <a:t>ANY 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08920"/>
            <a:ext cx="28479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4DD1-E674-4DA1-B581-E51ACC5D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Objective for today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07E-3006-40BA-A79C-96BA56B5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/>
              <a:t>Overview of the course. How the course is split and how much is each content worth. </a:t>
            </a:r>
          </a:p>
          <a:p>
            <a:pPr marL="514350" indent="-514350">
              <a:buAutoNum type="arabicParenR"/>
            </a:pPr>
            <a:r>
              <a:rPr lang="en-GB" dirty="0"/>
              <a:t>Knowledge from paper 1</a:t>
            </a:r>
          </a:p>
          <a:p>
            <a:pPr marL="514350" indent="-514350">
              <a:buAutoNum type="arabicParenR"/>
            </a:pPr>
            <a:r>
              <a:rPr lang="en-GB" dirty="0"/>
              <a:t>Knowledge from paper 2</a:t>
            </a:r>
          </a:p>
          <a:p>
            <a:pPr marL="514350" indent="-514350">
              <a:buAutoNum type="arabicParenR"/>
            </a:pPr>
            <a:r>
              <a:rPr lang="en-GB" dirty="0"/>
              <a:t>Knowledge from paper 3</a:t>
            </a:r>
          </a:p>
          <a:p>
            <a:pPr marL="514350" indent="-514350">
              <a:buAutoNum type="arabicParenR"/>
            </a:pPr>
            <a:r>
              <a:rPr lang="en-GB" dirty="0"/>
              <a:t>How practical and coursework </a:t>
            </a:r>
            <a:r>
              <a:rPr lang="en-GB"/>
              <a:t>will be assessed. </a:t>
            </a:r>
            <a:endParaRPr lang="en-GB" dirty="0"/>
          </a:p>
          <a:p>
            <a:pPr marL="514350" indent="-514350">
              <a:buAutoNum type="arabicParenR"/>
            </a:pPr>
            <a:r>
              <a:rPr lang="en-GB" dirty="0"/>
              <a:t>Expectations from A level 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5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99A9-9B0C-4ED8-B2B4-4CA07743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Paper 1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B953E7-7498-4399-8F3F-3383442A3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730"/>
          <a:stretch/>
        </p:blipFill>
        <p:spPr>
          <a:xfrm>
            <a:off x="511453" y="1600201"/>
            <a:ext cx="8121093" cy="132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98B57-CC45-436C-BE92-48ED9A1A9513}"/>
              </a:ext>
            </a:extLst>
          </p:cNvPr>
          <p:cNvSpPr txBox="1"/>
          <p:nvPr/>
        </p:nvSpPr>
        <p:spPr>
          <a:xfrm>
            <a:off x="611560" y="3738757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Body systems including cardiovascular, respiratory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Energy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Sport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Biomechanics of the body in sport.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7504" y="1556792"/>
            <a:ext cx="48768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u="sng" dirty="0">
                <a:solidFill>
                  <a:schemeClr val="bg1"/>
                </a:solidFill>
                <a:latin typeface="+mn-lt"/>
              </a:rPr>
              <a:t>Label the Heart</a:t>
            </a:r>
          </a:p>
          <a:p>
            <a:pPr algn="ctr">
              <a:spcBef>
                <a:spcPct val="50000"/>
              </a:spcBef>
            </a:pPr>
            <a:endParaRPr lang="en-GB" altLang="en-US" sz="1400" b="1" u="sng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Use the work sheet to identify what you know</a:t>
            </a:r>
            <a:endParaRPr lang="en-GB" alt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35740"/>
            <a:ext cx="31184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2808312" cy="576064"/>
          </a:xfrm>
        </p:spPr>
        <p:txBody>
          <a:bodyPr>
            <a:noAutofit/>
          </a:bodyPr>
          <a:lstStyle/>
          <a:p>
            <a:r>
              <a:rPr lang="en-GB" sz="3200" u="sng" dirty="0">
                <a:solidFill>
                  <a:schemeClr val="bg1"/>
                </a:solidFill>
              </a:rPr>
              <a:t>Answers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57" t="23333" r="26777" b="15278"/>
          <a:stretch/>
        </p:blipFill>
        <p:spPr>
          <a:xfrm>
            <a:off x="1835696" y="260648"/>
            <a:ext cx="692449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7772400" cy="1470025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Route of Blood Around the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218592" cy="17526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Using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1"/>
                </a:solidFill>
              </a:rPr>
              <a:t>the cards provided,</a:t>
            </a:r>
          </a:p>
          <a:p>
            <a:r>
              <a:rPr lang="en-GB" sz="2400" dirty="0">
                <a:solidFill>
                  <a:schemeClr val="bg1"/>
                </a:solidFill>
              </a:rPr>
              <a:t>Identify the correct order in 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Which blood moves around</a:t>
            </a:r>
          </a:p>
          <a:p>
            <a:r>
              <a:rPr lang="en-GB" sz="2400" dirty="0">
                <a:solidFill>
                  <a:schemeClr val="bg1"/>
                </a:solidFill>
              </a:rPr>
              <a:t> the heart.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43895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might help you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87624" y="4758844"/>
            <a:ext cx="2592288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94168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 dirty="0">
                <a:solidFill>
                  <a:schemeClr val="bg1"/>
                </a:solidFill>
              </a:rPr>
              <a:t>2. Route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1662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Vena Cava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Right Atrium 				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Tricuspid Valve				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Right Ventricle				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Semi-lunar Valve 				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Pulmonary Artery 			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Lungs 					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Pulmonary Vein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23728" y="155679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6368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75656" y="515719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47664" y="5805264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4168" y="580526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44208" y="50851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4420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4420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44208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44208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580112" y="148478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8144" y="1844824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 Body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25649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Aorta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Semi-</a:t>
            </a:r>
            <a:r>
              <a:rPr lang="en-GB" sz="3200" dirty="0" err="1">
                <a:solidFill>
                  <a:schemeClr val="bg1"/>
                </a:solidFill>
              </a:rPr>
              <a:t>luna</a:t>
            </a:r>
            <a:r>
              <a:rPr lang="en-GB" sz="3200" dirty="0">
                <a:solidFill>
                  <a:schemeClr val="bg1"/>
                </a:solidFill>
              </a:rPr>
              <a:t> valve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386104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Left ventricle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458112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Bicuspid valve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522920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Left Atrium </a:t>
            </a:r>
          </a:p>
        </p:txBody>
      </p:sp>
    </p:spTree>
    <p:extLst>
      <p:ext uri="{BB962C8B-B14F-4D97-AF65-F5344CB8AC3E}">
        <p14:creationId xmlns:p14="http://schemas.microsoft.com/office/powerpoint/2010/main" val="28250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27AE-6300-477D-97F7-AFBC14E9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0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Paper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DB242-FFDA-416D-8866-2357195D2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70" b="48456"/>
          <a:stretch/>
        </p:blipFill>
        <p:spPr>
          <a:xfrm>
            <a:off x="337942" y="1709156"/>
            <a:ext cx="8670612" cy="1205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55937-7B54-4920-9650-44A47E2A9BAE}"/>
              </a:ext>
            </a:extLst>
          </p:cNvPr>
          <p:cNvSpPr txBox="1"/>
          <p:nvPr/>
        </p:nvSpPr>
        <p:spPr>
          <a:xfrm>
            <a:off x="827584" y="393305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Personality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Aggression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Sports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How do we learn and skill and remember it.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97666E-56DC-415D-9202-DE8A5FF80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1FE06-B752-43AC-8EB3-8103335CC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E70702-F9BF-4187-A44F-A3B97A8A68EE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f5db624-cada-4978-b094-c04850ab1a29"/>
    <ds:schemaRef ds:uri="e3630ff6-a346-4ef2-b219-87c3ee39129c"/>
    <ds:schemaRef ds:uri="0ff20ada-ea1e-4479-af96-12e7f68be8f6"/>
    <ds:schemaRef ds:uri="3ae4bebc-5183-402f-9a72-94513702be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888</Words>
  <Application>Microsoft Office PowerPoint</Application>
  <PresentationFormat>On-screen Show (4:3)</PresentationFormat>
  <Paragraphs>146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2_Office Theme</vt:lpstr>
      <vt:lpstr>1_Office Theme</vt:lpstr>
      <vt:lpstr>PowerPoint Presentation</vt:lpstr>
      <vt:lpstr>PowerPoint Presentation</vt:lpstr>
      <vt:lpstr>Objective for today</vt:lpstr>
      <vt:lpstr>Paper 1</vt:lpstr>
      <vt:lpstr>PowerPoint Presentation</vt:lpstr>
      <vt:lpstr>Answers </vt:lpstr>
      <vt:lpstr>Route of Blood Around the Body</vt:lpstr>
      <vt:lpstr>2. Route of Blood</vt:lpstr>
      <vt:lpstr>Paper 2</vt:lpstr>
      <vt:lpstr>Short Term Memory Store</vt:lpstr>
      <vt:lpstr>PowerPoint Presentation</vt:lpstr>
      <vt:lpstr>Short Term Memory Game 2</vt:lpstr>
      <vt:lpstr>Feedback Game 3</vt:lpstr>
      <vt:lpstr>Paper 3</vt:lpstr>
      <vt:lpstr>PowerPoint Presentation</vt:lpstr>
      <vt:lpstr>Pressure to win – management, sponsorship Desire to win – intrinsic and extrinsic motivation Nature of the game – physical, aggressive, ice hockey, bats, boxing,  Spectators and alcohol/drugs – increases violence, passion, over confident in rowdy situations.  Rivalries between clubs Spectators to see others being violent - encourages Media increase tension – pre game tension, social media,  Officials – unfair decisions, poor control over the game,  </vt:lpstr>
      <vt:lpstr>PowerPoint Presentation</vt:lpstr>
      <vt:lpstr>3. How has technology become entertaining to watch?   </vt:lpstr>
      <vt:lpstr>PowerPoint Presentation</vt:lpstr>
      <vt:lpstr>Practical and Coursework </vt:lpstr>
      <vt:lpstr>Practical and Coursework </vt:lpstr>
      <vt:lpstr>300 marks in total</vt:lpstr>
      <vt:lpstr>Our expectations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 Taster Lesson</dc:title>
  <dc:creator>Ian Jubb</dc:creator>
  <cp:lastModifiedBy>Miss L Hodder</cp:lastModifiedBy>
  <cp:revision>118</cp:revision>
  <cp:lastPrinted>2019-12-03T10:10:31Z</cp:lastPrinted>
  <dcterms:created xsi:type="dcterms:W3CDTF">2014-01-07T09:42:35Z</dcterms:created>
  <dcterms:modified xsi:type="dcterms:W3CDTF">2025-07-04T10:38:49Z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801800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